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306" r:id="rId3"/>
    <p:sldId id="287" r:id="rId4"/>
    <p:sldId id="305" r:id="rId5"/>
    <p:sldId id="307" r:id="rId6"/>
    <p:sldId id="308" r:id="rId7"/>
    <p:sldId id="309" r:id="rId8"/>
    <p:sldId id="310" r:id="rId9"/>
    <p:sldId id="311" r:id="rId10"/>
    <p:sldId id="312" r:id="rId11"/>
    <p:sldId id="304" r:id="rId12"/>
    <p:sldId id="313" r:id="rId13"/>
    <p:sldId id="315" r:id="rId14"/>
    <p:sldId id="316" r:id="rId15"/>
    <p:sldId id="314"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6B68585-0AB2-4393-99BB-B9E131AC5D4E}">
          <p14:sldIdLst/>
        </p14:section>
        <p14:section name="Default Section" id="{DF284568-A5F8-F149-87DF-A82F039D9E9B}">
          <p14:sldIdLst>
            <p14:sldId id="296"/>
            <p14:sldId id="306"/>
            <p14:sldId id="287"/>
            <p14:sldId id="305"/>
            <p14:sldId id="307"/>
            <p14:sldId id="308"/>
            <p14:sldId id="309"/>
            <p14:sldId id="310"/>
            <p14:sldId id="311"/>
            <p14:sldId id="312"/>
            <p14:sldId id="304"/>
            <p14:sldId id="313"/>
            <p14:sldId id="315"/>
            <p14:sldId id="316"/>
            <p14:sldId id="314"/>
          </p14:sldIdLst>
        </p14:section>
        <p14:section name="Untitled Section" id="{79C11058-493B-8146-9802-23B1CBE32DD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A29EE6-4A15-4ED3-9D42-7BE52AC5C9EC}" v="58" dt="2025-03-25T20:56:41.48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0" d="100"/>
          <a:sy n="70" d="100"/>
        </p:scale>
        <p:origin x="738"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valdo A. Gonzalez Chaves" userId="fed9a06f-dbc4-460d-8ed4-4bb4cacac69c" providerId="ADAL" clId="{0C6927E6-C3B5-434E-952C-AEB1E67C12C6}"/>
    <pc:docChg chg="undo custSel addSld delSld modSld sldOrd">
      <pc:chgData name="Osvaldo A. Gonzalez Chaves" userId="fed9a06f-dbc4-460d-8ed4-4bb4cacac69c" providerId="ADAL" clId="{0C6927E6-C3B5-434E-952C-AEB1E67C12C6}" dt="2024-02-08T23:06:20.193" v="2567" actId="20577"/>
      <pc:docMkLst>
        <pc:docMk/>
      </pc:docMkLst>
      <pc:sldChg chg="add del">
        <pc:chgData name="Osvaldo A. Gonzalez Chaves" userId="fed9a06f-dbc4-460d-8ed4-4bb4cacac69c" providerId="ADAL" clId="{0C6927E6-C3B5-434E-952C-AEB1E67C12C6}" dt="2024-02-08T21:48:07.775" v="2516" actId="47"/>
        <pc:sldMkLst>
          <pc:docMk/>
          <pc:sldMk cId="2999603669" sldId="258"/>
        </pc:sldMkLst>
      </pc:sldChg>
      <pc:sldChg chg="modSp">
        <pc:chgData name="Osvaldo A. Gonzalez Chaves" userId="fed9a06f-dbc4-460d-8ed4-4bb4cacac69c" providerId="ADAL" clId="{0C6927E6-C3B5-434E-952C-AEB1E67C12C6}" dt="2024-02-01T22:44:10.564" v="13" actId="20577"/>
        <pc:sldMkLst>
          <pc:docMk/>
          <pc:sldMk cId="119449681" sldId="262"/>
        </pc:sldMkLst>
      </pc:sldChg>
      <pc:sldChg chg="ord">
        <pc:chgData name="Osvaldo A. Gonzalez Chaves" userId="fed9a06f-dbc4-460d-8ed4-4bb4cacac69c" providerId="ADAL" clId="{0C6927E6-C3B5-434E-952C-AEB1E67C12C6}" dt="2024-02-01T22:45:32.322" v="77"/>
        <pc:sldMkLst>
          <pc:docMk/>
          <pc:sldMk cId="2091264916" sldId="263"/>
        </pc:sldMkLst>
      </pc:sldChg>
      <pc:sldChg chg="addSp delSp modSp add mod">
        <pc:chgData name="Osvaldo A. Gonzalez Chaves" userId="fed9a06f-dbc4-460d-8ed4-4bb4cacac69c" providerId="ADAL" clId="{0C6927E6-C3B5-434E-952C-AEB1E67C12C6}" dt="2024-02-01T22:49:29.189" v="298" actId="1035"/>
        <pc:sldMkLst>
          <pc:docMk/>
          <pc:sldMk cId="1337412392" sldId="268"/>
        </pc:sldMkLst>
      </pc:sldChg>
      <pc:sldChg chg="add del">
        <pc:chgData name="Osvaldo A. Gonzalez Chaves" userId="fed9a06f-dbc4-460d-8ed4-4bb4cacac69c" providerId="ADAL" clId="{0C6927E6-C3B5-434E-952C-AEB1E67C12C6}" dt="2024-02-01T22:45:29.126" v="75" actId="47"/>
        <pc:sldMkLst>
          <pc:docMk/>
          <pc:sldMk cId="57023942" sldId="269"/>
        </pc:sldMkLst>
      </pc:sldChg>
      <pc:sldChg chg="addSp delSp modSp add mod">
        <pc:chgData name="Osvaldo A. Gonzalez Chaves" userId="fed9a06f-dbc4-460d-8ed4-4bb4cacac69c" providerId="ADAL" clId="{0C6927E6-C3B5-434E-952C-AEB1E67C12C6}" dt="2024-02-01T22:54:35.202" v="591" actId="478"/>
        <pc:sldMkLst>
          <pc:docMk/>
          <pc:sldMk cId="807966174" sldId="269"/>
        </pc:sldMkLst>
      </pc:sldChg>
      <pc:sldChg chg="addSp modSp add mod">
        <pc:chgData name="Osvaldo A. Gonzalez Chaves" userId="fed9a06f-dbc4-460d-8ed4-4bb4cacac69c" providerId="ADAL" clId="{0C6927E6-C3B5-434E-952C-AEB1E67C12C6}" dt="2024-02-01T23:11:55.613" v="1502" actId="1037"/>
        <pc:sldMkLst>
          <pc:docMk/>
          <pc:sldMk cId="865894570" sldId="270"/>
        </pc:sldMkLst>
      </pc:sldChg>
      <pc:sldChg chg="modSp add mod">
        <pc:chgData name="Osvaldo A. Gonzalez Chaves" userId="fed9a06f-dbc4-460d-8ed4-4bb4cacac69c" providerId="ADAL" clId="{0C6927E6-C3B5-434E-952C-AEB1E67C12C6}" dt="2024-02-02T00:59:16.258" v="2502" actId="14100"/>
        <pc:sldMkLst>
          <pc:docMk/>
          <pc:sldMk cId="1698791991" sldId="271"/>
        </pc:sldMkLst>
      </pc:sldChg>
      <pc:sldChg chg="delSp modSp add mod">
        <pc:chgData name="Osvaldo A. Gonzalez Chaves" userId="fed9a06f-dbc4-460d-8ed4-4bb4cacac69c" providerId="ADAL" clId="{0C6927E6-C3B5-434E-952C-AEB1E67C12C6}" dt="2024-02-02T20:55:06.641" v="2513" actId="27636"/>
        <pc:sldMkLst>
          <pc:docMk/>
          <pc:sldMk cId="1728289748" sldId="272"/>
        </pc:sldMkLst>
      </pc:sldChg>
      <pc:sldChg chg="modSp new del mod">
        <pc:chgData name="Osvaldo A. Gonzalez Chaves" userId="fed9a06f-dbc4-460d-8ed4-4bb4cacac69c" providerId="ADAL" clId="{0C6927E6-C3B5-434E-952C-AEB1E67C12C6}" dt="2024-02-08T23:05:40.716" v="2542" actId="47"/>
        <pc:sldMkLst>
          <pc:docMk/>
          <pc:sldMk cId="2602932397" sldId="273"/>
        </pc:sldMkLst>
      </pc:sldChg>
      <pc:sldChg chg="modSp new mod">
        <pc:chgData name="Osvaldo A. Gonzalez Chaves" userId="fed9a06f-dbc4-460d-8ed4-4bb4cacac69c" providerId="ADAL" clId="{0C6927E6-C3B5-434E-952C-AEB1E67C12C6}" dt="2024-02-08T23:06:20.193" v="2567" actId="20577"/>
        <pc:sldMkLst>
          <pc:docMk/>
          <pc:sldMk cId="3656992082" sldId="273"/>
        </pc:sldMkLst>
      </pc:sldChg>
      <pc:sldChg chg="add del">
        <pc:chgData name="Osvaldo A. Gonzalez Chaves" userId="fed9a06f-dbc4-460d-8ed4-4bb4cacac69c" providerId="ADAL" clId="{0C6927E6-C3B5-434E-952C-AEB1E67C12C6}" dt="2024-02-02T20:53:09.411" v="2504" actId="47"/>
        <pc:sldMkLst>
          <pc:docMk/>
          <pc:sldMk cId="4031453502" sldId="273"/>
        </pc:sldMkLst>
      </pc:sldChg>
    </pc:docChg>
  </pc:docChgLst>
  <pc:docChgLst>
    <pc:chgData name="Osvaldo Antonio Gonzalez Chaves" userId="4e27da9d-ab14-412d-bda8-43f16123f211" providerId="ADAL" clId="{58A29EE6-4A15-4ED3-9D42-7BE52AC5C9EC}"/>
    <pc:docChg chg="undo custSel addSld delSld modSld modSection">
      <pc:chgData name="Osvaldo Antonio Gonzalez Chaves" userId="4e27da9d-ab14-412d-bda8-43f16123f211" providerId="ADAL" clId="{58A29EE6-4A15-4ED3-9D42-7BE52AC5C9EC}" dt="2025-03-25T21:40:01.570" v="1085" actId="1076"/>
      <pc:docMkLst>
        <pc:docMk/>
      </pc:docMkLst>
      <pc:sldChg chg="modSp add del mod">
        <pc:chgData name="Osvaldo Antonio Gonzalez Chaves" userId="4e27da9d-ab14-412d-bda8-43f16123f211" providerId="ADAL" clId="{58A29EE6-4A15-4ED3-9D42-7BE52AC5C9EC}" dt="2025-03-25T16:52:31.423" v="66" actId="20577"/>
        <pc:sldMkLst>
          <pc:docMk/>
          <pc:sldMk cId="1369436452" sldId="287"/>
        </pc:sldMkLst>
        <pc:spChg chg="mod">
          <ac:chgData name="Osvaldo Antonio Gonzalez Chaves" userId="4e27da9d-ab14-412d-bda8-43f16123f211" providerId="ADAL" clId="{58A29EE6-4A15-4ED3-9D42-7BE52AC5C9EC}" dt="2025-03-25T16:52:31.423" v="66" actId="20577"/>
          <ac:spMkLst>
            <pc:docMk/>
            <pc:sldMk cId="1369436452" sldId="287"/>
            <ac:spMk id="3" creationId="{00000000-0000-0000-0000-000000000000}"/>
          </ac:spMkLst>
        </pc:spChg>
      </pc:sldChg>
      <pc:sldChg chg="addSp modSp mod">
        <pc:chgData name="Osvaldo Antonio Gonzalez Chaves" userId="4e27da9d-ab14-412d-bda8-43f16123f211" providerId="ADAL" clId="{58A29EE6-4A15-4ED3-9D42-7BE52AC5C9EC}" dt="2025-03-25T16:51:36.114" v="60" actId="1076"/>
        <pc:sldMkLst>
          <pc:docMk/>
          <pc:sldMk cId="1649812246" sldId="296"/>
        </pc:sldMkLst>
        <pc:spChg chg="mod">
          <ac:chgData name="Osvaldo Antonio Gonzalez Chaves" userId="4e27da9d-ab14-412d-bda8-43f16123f211" providerId="ADAL" clId="{58A29EE6-4A15-4ED3-9D42-7BE52AC5C9EC}" dt="2025-03-25T16:48:12.180" v="32" actId="1076"/>
          <ac:spMkLst>
            <pc:docMk/>
            <pc:sldMk cId="1649812246" sldId="296"/>
            <ac:spMk id="4170" creationId="{D2BDC3E7-8EA3-9072-551C-642FC5F9235E}"/>
          </ac:spMkLst>
        </pc:spChg>
        <pc:picChg chg="mod">
          <ac:chgData name="Osvaldo Antonio Gonzalez Chaves" userId="4e27da9d-ab14-412d-bda8-43f16123f211" providerId="ADAL" clId="{58A29EE6-4A15-4ED3-9D42-7BE52AC5C9EC}" dt="2025-03-25T16:51:36.114" v="60" actId="1076"/>
          <ac:picMkLst>
            <pc:docMk/>
            <pc:sldMk cId="1649812246" sldId="296"/>
            <ac:picMk id="4" creationId="{B443E808-B29E-8054-05FD-E52130151D90}"/>
          </ac:picMkLst>
        </pc:picChg>
        <pc:picChg chg="mod">
          <ac:chgData name="Osvaldo Antonio Gonzalez Chaves" userId="4e27da9d-ab14-412d-bda8-43f16123f211" providerId="ADAL" clId="{58A29EE6-4A15-4ED3-9D42-7BE52AC5C9EC}" dt="2025-03-25T16:51:07.548" v="56" actId="1076"/>
          <ac:picMkLst>
            <pc:docMk/>
            <pc:sldMk cId="1649812246" sldId="296"/>
            <ac:picMk id="5" creationId="{F0CCEC61-1BB5-F9F6-1AD9-44E6BA2782EF}"/>
          </ac:picMkLst>
        </pc:picChg>
        <pc:picChg chg="mod">
          <ac:chgData name="Osvaldo Antonio Gonzalez Chaves" userId="4e27da9d-ab14-412d-bda8-43f16123f211" providerId="ADAL" clId="{58A29EE6-4A15-4ED3-9D42-7BE52AC5C9EC}" dt="2025-03-25T16:51:22.725" v="59" actId="1076"/>
          <ac:picMkLst>
            <pc:docMk/>
            <pc:sldMk cId="1649812246" sldId="296"/>
            <ac:picMk id="6" creationId="{00000000-0000-0000-0000-000000000000}"/>
          </ac:picMkLst>
        </pc:picChg>
        <pc:picChg chg="mod">
          <ac:chgData name="Osvaldo Antonio Gonzalez Chaves" userId="4e27da9d-ab14-412d-bda8-43f16123f211" providerId="ADAL" clId="{58A29EE6-4A15-4ED3-9D42-7BE52AC5C9EC}" dt="2025-03-25T16:51:20.948" v="58" actId="1076"/>
          <ac:picMkLst>
            <pc:docMk/>
            <pc:sldMk cId="1649812246" sldId="296"/>
            <ac:picMk id="7" creationId="{00000000-0000-0000-0000-000000000000}"/>
          </ac:picMkLst>
        </pc:picChg>
        <pc:picChg chg="add mod">
          <ac:chgData name="Osvaldo Antonio Gonzalez Chaves" userId="4e27da9d-ab14-412d-bda8-43f16123f211" providerId="ADAL" clId="{58A29EE6-4A15-4ED3-9D42-7BE52AC5C9EC}" dt="2025-03-25T16:48:30.112" v="37" actId="1076"/>
          <ac:picMkLst>
            <pc:docMk/>
            <pc:sldMk cId="1649812246" sldId="296"/>
            <ac:picMk id="1026" creationId="{C9E3D3F0-E63E-20F1-A913-494AD85108FD}"/>
          </ac:picMkLst>
        </pc:picChg>
        <pc:picChg chg="mod">
          <ac:chgData name="Osvaldo Antonio Gonzalez Chaves" userId="4e27da9d-ab14-412d-bda8-43f16123f211" providerId="ADAL" clId="{58A29EE6-4A15-4ED3-9D42-7BE52AC5C9EC}" dt="2025-03-25T16:49:18.501" v="45" actId="1076"/>
          <ac:picMkLst>
            <pc:docMk/>
            <pc:sldMk cId="1649812246" sldId="296"/>
            <ac:picMk id="4098" creationId="{00000000-0000-0000-0000-000000000000}"/>
          </ac:picMkLst>
        </pc:picChg>
      </pc:sldChg>
      <pc:sldChg chg="modSp mod">
        <pc:chgData name="Osvaldo Antonio Gonzalez Chaves" userId="4e27da9d-ab14-412d-bda8-43f16123f211" providerId="ADAL" clId="{58A29EE6-4A15-4ED3-9D42-7BE52AC5C9EC}" dt="2025-03-25T17:01:24.621" v="124" actId="404"/>
        <pc:sldMkLst>
          <pc:docMk/>
          <pc:sldMk cId="1604673985" sldId="304"/>
        </pc:sldMkLst>
        <pc:spChg chg="mod">
          <ac:chgData name="Osvaldo Antonio Gonzalez Chaves" userId="4e27da9d-ab14-412d-bda8-43f16123f211" providerId="ADAL" clId="{58A29EE6-4A15-4ED3-9D42-7BE52AC5C9EC}" dt="2025-03-25T17:01:24.621" v="124" actId="404"/>
          <ac:spMkLst>
            <pc:docMk/>
            <pc:sldMk cId="1604673985" sldId="304"/>
            <ac:spMk id="3" creationId="{00000000-0000-0000-0000-000000000000}"/>
          </ac:spMkLst>
        </pc:spChg>
      </pc:sldChg>
      <pc:sldChg chg="modSp mod">
        <pc:chgData name="Osvaldo Antonio Gonzalez Chaves" userId="4e27da9d-ab14-412d-bda8-43f16123f211" providerId="ADAL" clId="{58A29EE6-4A15-4ED3-9D42-7BE52AC5C9EC}" dt="2025-03-25T16:52:40.195" v="67" actId="14100"/>
        <pc:sldMkLst>
          <pc:docMk/>
          <pc:sldMk cId="238683160" sldId="305"/>
        </pc:sldMkLst>
        <pc:spChg chg="mod">
          <ac:chgData name="Osvaldo Antonio Gonzalez Chaves" userId="4e27da9d-ab14-412d-bda8-43f16123f211" providerId="ADAL" clId="{58A29EE6-4A15-4ED3-9D42-7BE52AC5C9EC}" dt="2025-03-25T16:52:40.195" v="67" actId="14100"/>
          <ac:spMkLst>
            <pc:docMk/>
            <pc:sldMk cId="238683160" sldId="305"/>
            <ac:spMk id="4" creationId="{00000000-0000-0000-0000-000000000000}"/>
          </ac:spMkLst>
        </pc:spChg>
      </pc:sldChg>
      <pc:sldChg chg="modSp mod">
        <pc:chgData name="Osvaldo Antonio Gonzalez Chaves" userId="4e27da9d-ab14-412d-bda8-43f16123f211" providerId="ADAL" clId="{58A29EE6-4A15-4ED3-9D42-7BE52AC5C9EC}" dt="2025-03-25T16:53:50.982" v="109" actId="14100"/>
        <pc:sldMkLst>
          <pc:docMk/>
          <pc:sldMk cId="146854777" sldId="307"/>
        </pc:sldMkLst>
        <pc:spChg chg="mod">
          <ac:chgData name="Osvaldo Antonio Gonzalez Chaves" userId="4e27da9d-ab14-412d-bda8-43f16123f211" providerId="ADAL" clId="{58A29EE6-4A15-4ED3-9D42-7BE52AC5C9EC}" dt="2025-03-25T16:53:50.982" v="109" actId="14100"/>
          <ac:spMkLst>
            <pc:docMk/>
            <pc:sldMk cId="146854777" sldId="307"/>
            <ac:spMk id="4" creationId="{00000000-0000-0000-0000-000000000000}"/>
          </ac:spMkLst>
        </pc:spChg>
      </pc:sldChg>
      <pc:sldChg chg="modSp mod">
        <pc:chgData name="Osvaldo Antonio Gonzalez Chaves" userId="4e27da9d-ab14-412d-bda8-43f16123f211" providerId="ADAL" clId="{58A29EE6-4A15-4ED3-9D42-7BE52AC5C9EC}" dt="2025-03-25T16:58:58.172" v="117" actId="14100"/>
        <pc:sldMkLst>
          <pc:docMk/>
          <pc:sldMk cId="1972900601" sldId="308"/>
        </pc:sldMkLst>
        <pc:spChg chg="mod">
          <ac:chgData name="Osvaldo Antonio Gonzalez Chaves" userId="4e27da9d-ab14-412d-bda8-43f16123f211" providerId="ADAL" clId="{58A29EE6-4A15-4ED3-9D42-7BE52AC5C9EC}" dt="2025-03-25T16:58:58.172" v="117" actId="14100"/>
          <ac:spMkLst>
            <pc:docMk/>
            <pc:sldMk cId="1972900601" sldId="308"/>
            <ac:spMk id="4" creationId="{00000000-0000-0000-0000-000000000000}"/>
          </ac:spMkLst>
        </pc:spChg>
        <pc:spChg chg="mod">
          <ac:chgData name="Osvaldo Antonio Gonzalez Chaves" userId="4e27da9d-ab14-412d-bda8-43f16123f211" providerId="ADAL" clId="{58A29EE6-4A15-4ED3-9D42-7BE52AC5C9EC}" dt="2025-03-25T16:56:56.413" v="111" actId="404"/>
          <ac:spMkLst>
            <pc:docMk/>
            <pc:sldMk cId="1972900601" sldId="308"/>
            <ac:spMk id="5" creationId="{00000000-0000-0000-0000-000000000000}"/>
          </ac:spMkLst>
        </pc:spChg>
        <pc:picChg chg="mod">
          <ac:chgData name="Osvaldo Antonio Gonzalez Chaves" userId="4e27da9d-ab14-412d-bda8-43f16123f211" providerId="ADAL" clId="{58A29EE6-4A15-4ED3-9D42-7BE52AC5C9EC}" dt="2025-03-25T16:57:07.883" v="116" actId="1076"/>
          <ac:picMkLst>
            <pc:docMk/>
            <pc:sldMk cId="1972900601" sldId="308"/>
            <ac:picMk id="8194" creationId="{00000000-0000-0000-0000-000000000000}"/>
          </ac:picMkLst>
        </pc:picChg>
      </pc:sldChg>
      <pc:sldChg chg="modSp mod">
        <pc:chgData name="Osvaldo Antonio Gonzalez Chaves" userId="4e27da9d-ab14-412d-bda8-43f16123f211" providerId="ADAL" clId="{58A29EE6-4A15-4ED3-9D42-7BE52AC5C9EC}" dt="2025-03-25T16:59:22.111" v="120" actId="27636"/>
        <pc:sldMkLst>
          <pc:docMk/>
          <pc:sldMk cId="866308474" sldId="309"/>
        </pc:sldMkLst>
        <pc:spChg chg="mod">
          <ac:chgData name="Osvaldo Antonio Gonzalez Chaves" userId="4e27da9d-ab14-412d-bda8-43f16123f211" providerId="ADAL" clId="{58A29EE6-4A15-4ED3-9D42-7BE52AC5C9EC}" dt="2025-03-25T16:59:06.474" v="118" actId="14100"/>
          <ac:spMkLst>
            <pc:docMk/>
            <pc:sldMk cId="866308474" sldId="309"/>
            <ac:spMk id="4" creationId="{00000000-0000-0000-0000-000000000000}"/>
          </ac:spMkLst>
        </pc:spChg>
        <pc:spChg chg="mod">
          <ac:chgData name="Osvaldo Antonio Gonzalez Chaves" userId="4e27da9d-ab14-412d-bda8-43f16123f211" providerId="ADAL" clId="{58A29EE6-4A15-4ED3-9D42-7BE52AC5C9EC}" dt="2025-03-25T16:59:22.111" v="120" actId="27636"/>
          <ac:spMkLst>
            <pc:docMk/>
            <pc:sldMk cId="866308474" sldId="309"/>
            <ac:spMk id="5" creationId="{00000000-0000-0000-0000-000000000000}"/>
          </ac:spMkLst>
        </pc:spChg>
      </pc:sldChg>
      <pc:sldChg chg="modSp mod">
        <pc:chgData name="Osvaldo Antonio Gonzalez Chaves" userId="4e27da9d-ab14-412d-bda8-43f16123f211" providerId="ADAL" clId="{58A29EE6-4A15-4ED3-9D42-7BE52AC5C9EC}" dt="2025-03-25T16:59:33.811" v="121" actId="14100"/>
        <pc:sldMkLst>
          <pc:docMk/>
          <pc:sldMk cId="1659958454" sldId="310"/>
        </pc:sldMkLst>
        <pc:spChg chg="mod">
          <ac:chgData name="Osvaldo Antonio Gonzalez Chaves" userId="4e27da9d-ab14-412d-bda8-43f16123f211" providerId="ADAL" clId="{58A29EE6-4A15-4ED3-9D42-7BE52AC5C9EC}" dt="2025-03-25T16:59:33.811" v="121" actId="14100"/>
          <ac:spMkLst>
            <pc:docMk/>
            <pc:sldMk cId="1659958454" sldId="310"/>
            <ac:spMk id="4" creationId="{00000000-0000-0000-0000-000000000000}"/>
          </ac:spMkLst>
        </pc:spChg>
      </pc:sldChg>
      <pc:sldChg chg="modSp mod">
        <pc:chgData name="Osvaldo Antonio Gonzalez Chaves" userId="4e27da9d-ab14-412d-bda8-43f16123f211" providerId="ADAL" clId="{58A29EE6-4A15-4ED3-9D42-7BE52AC5C9EC}" dt="2025-03-25T16:59:45.211" v="122" actId="14100"/>
        <pc:sldMkLst>
          <pc:docMk/>
          <pc:sldMk cId="542472841" sldId="311"/>
        </pc:sldMkLst>
        <pc:spChg chg="mod">
          <ac:chgData name="Osvaldo Antonio Gonzalez Chaves" userId="4e27da9d-ab14-412d-bda8-43f16123f211" providerId="ADAL" clId="{58A29EE6-4A15-4ED3-9D42-7BE52AC5C9EC}" dt="2025-03-25T16:59:45.211" v="122" actId="14100"/>
          <ac:spMkLst>
            <pc:docMk/>
            <pc:sldMk cId="542472841" sldId="311"/>
            <ac:spMk id="4" creationId="{00000000-0000-0000-0000-000000000000}"/>
          </ac:spMkLst>
        </pc:spChg>
      </pc:sldChg>
      <pc:sldChg chg="modSp mod">
        <pc:chgData name="Osvaldo Antonio Gonzalez Chaves" userId="4e27da9d-ab14-412d-bda8-43f16123f211" providerId="ADAL" clId="{58A29EE6-4A15-4ED3-9D42-7BE52AC5C9EC}" dt="2025-03-25T16:59:54.953" v="123" actId="14100"/>
        <pc:sldMkLst>
          <pc:docMk/>
          <pc:sldMk cId="1359098390" sldId="312"/>
        </pc:sldMkLst>
        <pc:spChg chg="mod">
          <ac:chgData name="Osvaldo Antonio Gonzalez Chaves" userId="4e27da9d-ab14-412d-bda8-43f16123f211" providerId="ADAL" clId="{58A29EE6-4A15-4ED3-9D42-7BE52AC5C9EC}" dt="2025-03-25T16:59:54.953" v="123" actId="14100"/>
          <ac:spMkLst>
            <pc:docMk/>
            <pc:sldMk cId="1359098390" sldId="312"/>
            <ac:spMk id="4" creationId="{00000000-0000-0000-0000-000000000000}"/>
          </ac:spMkLst>
        </pc:spChg>
      </pc:sldChg>
      <pc:sldChg chg="addSp delSp modSp add mod">
        <pc:chgData name="Osvaldo Antonio Gonzalez Chaves" userId="4e27da9d-ab14-412d-bda8-43f16123f211" providerId="ADAL" clId="{58A29EE6-4A15-4ED3-9D42-7BE52AC5C9EC}" dt="2025-03-25T17:31:22.147" v="379" actId="1076"/>
        <pc:sldMkLst>
          <pc:docMk/>
          <pc:sldMk cId="2008209531" sldId="313"/>
        </pc:sldMkLst>
        <pc:spChg chg="mod">
          <ac:chgData name="Osvaldo Antonio Gonzalez Chaves" userId="4e27da9d-ab14-412d-bda8-43f16123f211" providerId="ADAL" clId="{58A29EE6-4A15-4ED3-9D42-7BE52AC5C9EC}" dt="2025-03-25T17:30:34.686" v="376" actId="14100"/>
          <ac:spMkLst>
            <pc:docMk/>
            <pc:sldMk cId="2008209531" sldId="313"/>
            <ac:spMk id="2" creationId="{32437579-B6C7-F028-E478-CE9D6EAFA8BB}"/>
          </ac:spMkLst>
        </pc:spChg>
        <pc:spChg chg="del mod">
          <ac:chgData name="Osvaldo Antonio Gonzalez Chaves" userId="4e27da9d-ab14-412d-bda8-43f16123f211" providerId="ADAL" clId="{58A29EE6-4A15-4ED3-9D42-7BE52AC5C9EC}" dt="2025-03-25T17:06:38.743" v="172" actId="478"/>
          <ac:spMkLst>
            <pc:docMk/>
            <pc:sldMk cId="2008209531" sldId="313"/>
            <ac:spMk id="3" creationId="{4D4FAF3E-E720-417F-1E1A-5865CF667027}"/>
          </ac:spMkLst>
        </pc:spChg>
        <pc:spChg chg="add del mod">
          <ac:chgData name="Osvaldo Antonio Gonzalez Chaves" userId="4e27da9d-ab14-412d-bda8-43f16123f211" providerId="ADAL" clId="{58A29EE6-4A15-4ED3-9D42-7BE52AC5C9EC}" dt="2025-03-25T17:23:32.902" v="331" actId="478"/>
          <ac:spMkLst>
            <pc:docMk/>
            <pc:sldMk cId="2008209531" sldId="313"/>
            <ac:spMk id="6" creationId="{F2C463C1-E258-72B0-0346-5E9A3843C08D}"/>
          </ac:spMkLst>
        </pc:spChg>
        <pc:spChg chg="add del mod">
          <ac:chgData name="Osvaldo Antonio Gonzalez Chaves" userId="4e27da9d-ab14-412d-bda8-43f16123f211" providerId="ADAL" clId="{58A29EE6-4A15-4ED3-9D42-7BE52AC5C9EC}" dt="2025-03-25T17:23:30.830" v="330" actId="478"/>
          <ac:spMkLst>
            <pc:docMk/>
            <pc:sldMk cId="2008209531" sldId="313"/>
            <ac:spMk id="8" creationId="{3B0188A2-7150-6F8F-5E44-2AF89AEB3E19}"/>
          </ac:spMkLst>
        </pc:spChg>
        <pc:spChg chg="add mod">
          <ac:chgData name="Osvaldo Antonio Gonzalez Chaves" userId="4e27da9d-ab14-412d-bda8-43f16123f211" providerId="ADAL" clId="{58A29EE6-4A15-4ED3-9D42-7BE52AC5C9EC}" dt="2025-03-25T17:30:37.899" v="377" actId="1076"/>
          <ac:spMkLst>
            <pc:docMk/>
            <pc:sldMk cId="2008209531" sldId="313"/>
            <ac:spMk id="10" creationId="{4DFCAF88-3583-0167-C413-333D5FCF4129}"/>
          </ac:spMkLst>
        </pc:spChg>
        <pc:spChg chg="add mod">
          <ac:chgData name="Osvaldo Antonio Gonzalez Chaves" userId="4e27da9d-ab14-412d-bda8-43f16123f211" providerId="ADAL" clId="{58A29EE6-4A15-4ED3-9D42-7BE52AC5C9EC}" dt="2025-03-25T17:31:22.147" v="379" actId="1076"/>
          <ac:spMkLst>
            <pc:docMk/>
            <pc:sldMk cId="2008209531" sldId="313"/>
            <ac:spMk id="12" creationId="{B499DB6D-7F29-1A15-6428-E3467C0A617B}"/>
          </ac:spMkLst>
        </pc:spChg>
        <pc:picChg chg="del">
          <ac:chgData name="Osvaldo Antonio Gonzalez Chaves" userId="4e27da9d-ab14-412d-bda8-43f16123f211" providerId="ADAL" clId="{58A29EE6-4A15-4ED3-9D42-7BE52AC5C9EC}" dt="2025-03-25T17:06:16.280" v="126" actId="478"/>
          <ac:picMkLst>
            <pc:docMk/>
            <pc:sldMk cId="2008209531" sldId="313"/>
            <ac:picMk id="4" creationId="{F0417D87-8F80-7A09-5E08-F905B1AA3C92}"/>
          </ac:picMkLst>
        </pc:picChg>
        <pc:picChg chg="add mod">
          <ac:chgData name="Osvaldo Antonio Gonzalez Chaves" userId="4e27da9d-ab14-412d-bda8-43f16123f211" providerId="ADAL" clId="{58A29EE6-4A15-4ED3-9D42-7BE52AC5C9EC}" dt="2025-03-25T17:29:03.137" v="364" actId="1076"/>
          <ac:picMkLst>
            <pc:docMk/>
            <pc:sldMk cId="2008209531" sldId="313"/>
            <ac:picMk id="2050" creationId="{21FFE24B-00DA-B354-55FA-C669E6D82C93}"/>
          </ac:picMkLst>
        </pc:picChg>
      </pc:sldChg>
      <pc:sldChg chg="addSp delSp modSp add mod">
        <pc:chgData name="Osvaldo Antonio Gonzalez Chaves" userId="4e27da9d-ab14-412d-bda8-43f16123f211" providerId="ADAL" clId="{58A29EE6-4A15-4ED3-9D42-7BE52AC5C9EC}" dt="2025-03-25T21:40:01.570" v="1085" actId="1076"/>
        <pc:sldMkLst>
          <pc:docMk/>
          <pc:sldMk cId="1176971197" sldId="314"/>
        </pc:sldMkLst>
        <pc:spChg chg="del mod">
          <ac:chgData name="Osvaldo Antonio Gonzalez Chaves" userId="4e27da9d-ab14-412d-bda8-43f16123f211" providerId="ADAL" clId="{58A29EE6-4A15-4ED3-9D42-7BE52AC5C9EC}" dt="2025-03-25T21:39:45.111" v="1082" actId="478"/>
          <ac:spMkLst>
            <pc:docMk/>
            <pc:sldMk cId="1176971197" sldId="314"/>
            <ac:spMk id="2" creationId="{1F136A7F-906D-58BA-1AA1-5CB83494679B}"/>
          </ac:spMkLst>
        </pc:spChg>
        <pc:spChg chg="add mod">
          <ac:chgData name="Osvaldo Antonio Gonzalez Chaves" userId="4e27da9d-ab14-412d-bda8-43f16123f211" providerId="ADAL" clId="{58A29EE6-4A15-4ED3-9D42-7BE52AC5C9EC}" dt="2025-03-25T21:39:50.724" v="1083" actId="1076"/>
          <ac:spMkLst>
            <pc:docMk/>
            <pc:sldMk cId="1176971197" sldId="314"/>
            <ac:spMk id="4" creationId="{E710738D-5AD7-3B87-F1A3-B06D6396723F}"/>
          </ac:spMkLst>
        </pc:spChg>
        <pc:spChg chg="mod">
          <ac:chgData name="Osvaldo Antonio Gonzalez Chaves" userId="4e27da9d-ab14-412d-bda8-43f16123f211" providerId="ADAL" clId="{58A29EE6-4A15-4ED3-9D42-7BE52AC5C9EC}" dt="2025-03-25T21:40:01.570" v="1085" actId="1076"/>
          <ac:spMkLst>
            <pc:docMk/>
            <pc:sldMk cId="1176971197" sldId="314"/>
            <ac:spMk id="6" creationId="{8FECFD23-CC5A-595A-966E-E35294AF53E5}"/>
          </ac:spMkLst>
        </pc:spChg>
        <pc:spChg chg="mod">
          <ac:chgData name="Osvaldo Antonio Gonzalez Chaves" userId="4e27da9d-ab14-412d-bda8-43f16123f211" providerId="ADAL" clId="{58A29EE6-4A15-4ED3-9D42-7BE52AC5C9EC}" dt="2025-03-25T21:39:59.668" v="1084" actId="1076"/>
          <ac:spMkLst>
            <pc:docMk/>
            <pc:sldMk cId="1176971197" sldId="314"/>
            <ac:spMk id="8" creationId="{23D283EF-2393-1FE5-B165-A5A390CB8276}"/>
          </ac:spMkLst>
        </pc:spChg>
        <pc:picChg chg="del">
          <ac:chgData name="Osvaldo Antonio Gonzalez Chaves" userId="4e27da9d-ab14-412d-bda8-43f16123f211" providerId="ADAL" clId="{58A29EE6-4A15-4ED3-9D42-7BE52AC5C9EC}" dt="2025-03-25T17:21:09.959" v="260" actId="478"/>
          <ac:picMkLst>
            <pc:docMk/>
            <pc:sldMk cId="1176971197" sldId="314"/>
            <ac:picMk id="2050" creationId="{770EA042-C56D-9A46-CB12-D946FC8D128B}"/>
          </ac:picMkLst>
        </pc:picChg>
      </pc:sldChg>
      <pc:sldChg chg="addSp delSp modSp add mod">
        <pc:chgData name="Osvaldo Antonio Gonzalez Chaves" userId="4e27da9d-ab14-412d-bda8-43f16123f211" providerId="ADAL" clId="{58A29EE6-4A15-4ED3-9D42-7BE52AC5C9EC}" dt="2025-03-25T21:37:03.809" v="1077" actId="20577"/>
        <pc:sldMkLst>
          <pc:docMk/>
          <pc:sldMk cId="416441299" sldId="315"/>
        </pc:sldMkLst>
        <pc:spChg chg="add del mod">
          <ac:chgData name="Osvaldo Antonio Gonzalez Chaves" userId="4e27da9d-ab14-412d-bda8-43f16123f211" providerId="ADAL" clId="{58A29EE6-4A15-4ED3-9D42-7BE52AC5C9EC}" dt="2025-03-25T20:14:23.474" v="890" actId="20577"/>
          <ac:spMkLst>
            <pc:docMk/>
            <pc:sldMk cId="416441299" sldId="315"/>
            <ac:spMk id="2" creationId="{91ADC7D0-DFBD-2AB2-3AD2-8F4FCE9B4370}"/>
          </ac:spMkLst>
        </pc:spChg>
        <pc:spChg chg="add del mod">
          <ac:chgData name="Osvaldo Antonio Gonzalez Chaves" userId="4e27da9d-ab14-412d-bda8-43f16123f211" providerId="ADAL" clId="{58A29EE6-4A15-4ED3-9D42-7BE52AC5C9EC}" dt="2025-03-25T20:14:13.655" v="886" actId="478"/>
          <ac:spMkLst>
            <pc:docMk/>
            <pc:sldMk cId="416441299" sldId="315"/>
            <ac:spMk id="6" creationId="{27DF2457-39C2-F335-BA37-975CB6413BD3}"/>
          </ac:spMkLst>
        </pc:spChg>
        <pc:spChg chg="add del mod">
          <ac:chgData name="Osvaldo Antonio Gonzalez Chaves" userId="4e27da9d-ab14-412d-bda8-43f16123f211" providerId="ADAL" clId="{58A29EE6-4A15-4ED3-9D42-7BE52AC5C9EC}" dt="2025-03-25T20:14:11.609" v="882" actId="22"/>
          <ac:spMkLst>
            <pc:docMk/>
            <pc:sldMk cId="416441299" sldId="315"/>
            <ac:spMk id="8" creationId="{400B96A4-03E1-5B83-E9E0-FA56F10D4762}"/>
          </ac:spMkLst>
        </pc:spChg>
        <pc:spChg chg="add del mod">
          <ac:chgData name="Osvaldo Antonio Gonzalez Chaves" userId="4e27da9d-ab14-412d-bda8-43f16123f211" providerId="ADAL" clId="{58A29EE6-4A15-4ED3-9D42-7BE52AC5C9EC}" dt="2025-03-25T21:37:03.809" v="1077" actId="20577"/>
          <ac:spMkLst>
            <pc:docMk/>
            <pc:sldMk cId="416441299" sldId="315"/>
            <ac:spMk id="10" creationId="{FA58BD90-9B72-619E-19EF-817FBC2911E1}"/>
          </ac:spMkLst>
        </pc:spChg>
        <pc:spChg chg="add del mod">
          <ac:chgData name="Osvaldo Antonio Gonzalez Chaves" userId="4e27da9d-ab14-412d-bda8-43f16123f211" providerId="ADAL" clId="{58A29EE6-4A15-4ED3-9D42-7BE52AC5C9EC}" dt="2025-03-25T20:14:09.976" v="877" actId="22"/>
          <ac:spMkLst>
            <pc:docMk/>
            <pc:sldMk cId="416441299" sldId="315"/>
            <ac:spMk id="11" creationId="{CE0E1FC9-0D24-82FD-0F9F-0BAA35D4D778}"/>
          </ac:spMkLst>
        </pc:spChg>
        <pc:spChg chg="del">
          <ac:chgData name="Osvaldo Antonio Gonzalez Chaves" userId="4e27da9d-ab14-412d-bda8-43f16123f211" providerId="ADAL" clId="{58A29EE6-4A15-4ED3-9D42-7BE52AC5C9EC}" dt="2025-03-25T19:52:01.937" v="724" actId="478"/>
          <ac:spMkLst>
            <pc:docMk/>
            <pc:sldMk cId="416441299" sldId="315"/>
            <ac:spMk id="12" creationId="{90D9AADF-FBB8-6843-8683-DC0283E4441D}"/>
          </ac:spMkLst>
        </pc:spChg>
        <pc:picChg chg="add del mod">
          <ac:chgData name="Osvaldo Antonio Gonzalez Chaves" userId="4e27da9d-ab14-412d-bda8-43f16123f211" providerId="ADAL" clId="{58A29EE6-4A15-4ED3-9D42-7BE52AC5C9EC}" dt="2025-03-25T20:14:13.985" v="887" actId="22"/>
          <ac:picMkLst>
            <pc:docMk/>
            <pc:sldMk cId="416441299" sldId="315"/>
            <ac:picMk id="4" creationId="{ED8BCAAF-3B22-FE71-2E45-ADFFE345A00B}"/>
          </ac:picMkLst>
        </pc:picChg>
        <pc:picChg chg="del">
          <ac:chgData name="Osvaldo Antonio Gonzalez Chaves" userId="4e27da9d-ab14-412d-bda8-43f16123f211" providerId="ADAL" clId="{58A29EE6-4A15-4ED3-9D42-7BE52AC5C9EC}" dt="2025-03-25T19:52:00.179" v="723" actId="478"/>
          <ac:picMkLst>
            <pc:docMk/>
            <pc:sldMk cId="416441299" sldId="315"/>
            <ac:picMk id="2050" creationId="{95377941-619C-DF1D-06AB-0C50B14431AA}"/>
          </ac:picMkLst>
        </pc:picChg>
      </pc:sldChg>
      <pc:sldChg chg="addSp modSp add mod">
        <pc:chgData name="Osvaldo Antonio Gonzalez Chaves" userId="4e27da9d-ab14-412d-bda8-43f16123f211" providerId="ADAL" clId="{58A29EE6-4A15-4ED3-9D42-7BE52AC5C9EC}" dt="2025-03-25T21:27:48.646" v="1062" actId="113"/>
        <pc:sldMkLst>
          <pc:docMk/>
          <pc:sldMk cId="3492144233" sldId="316"/>
        </pc:sldMkLst>
        <pc:spChg chg="add mod">
          <ac:chgData name="Osvaldo Antonio Gonzalez Chaves" userId="4e27da9d-ab14-412d-bda8-43f16123f211" providerId="ADAL" clId="{58A29EE6-4A15-4ED3-9D42-7BE52AC5C9EC}" dt="2025-03-25T21:02:16.968" v="1056" actId="113"/>
          <ac:spMkLst>
            <pc:docMk/>
            <pc:sldMk cId="3492144233" sldId="316"/>
            <ac:spMk id="3" creationId="{9F0B169B-DF6A-7819-3C10-01A54E6B0A1A}"/>
          </ac:spMkLst>
        </pc:spChg>
        <pc:spChg chg="mod">
          <ac:chgData name="Osvaldo Antonio Gonzalez Chaves" userId="4e27da9d-ab14-412d-bda8-43f16123f211" providerId="ADAL" clId="{58A29EE6-4A15-4ED3-9D42-7BE52AC5C9EC}" dt="2025-03-25T21:27:48.646" v="1062" actId="113"/>
          <ac:spMkLst>
            <pc:docMk/>
            <pc:sldMk cId="3492144233" sldId="316"/>
            <ac:spMk id="8" creationId="{666CA3D7-652E-6CF0-F138-70E0B0BE8902}"/>
          </ac:spMkLst>
        </pc:spChg>
        <pc:spChg chg="mod">
          <ac:chgData name="Osvaldo Antonio Gonzalez Chaves" userId="4e27da9d-ab14-412d-bda8-43f16123f211" providerId="ADAL" clId="{58A29EE6-4A15-4ED3-9D42-7BE52AC5C9EC}" dt="2025-03-25T21:27:36.790" v="1061" actId="113"/>
          <ac:spMkLst>
            <pc:docMk/>
            <pc:sldMk cId="3492144233" sldId="316"/>
            <ac:spMk id="11" creationId="{7E56A5BE-8798-B330-6ED1-F0D80FBAA0D0}"/>
          </ac:spMkLst>
        </pc:spChg>
        <pc:picChg chg="mod">
          <ac:chgData name="Osvaldo Antonio Gonzalez Chaves" userId="4e27da9d-ab14-412d-bda8-43f16123f211" providerId="ADAL" clId="{58A29EE6-4A15-4ED3-9D42-7BE52AC5C9EC}" dt="2025-03-25T20:58:00.761" v="1023" actId="1076"/>
          <ac:picMkLst>
            <pc:docMk/>
            <pc:sldMk cId="3492144233" sldId="316"/>
            <ac:picMk id="4" creationId="{2A84A09F-1323-F901-9022-33EED33B200D}"/>
          </ac:picMkLst>
        </pc:picChg>
      </pc:sldChg>
    </pc:docChg>
  </pc:docChgLst>
  <pc:docChgLst>
    <pc:chgData name="Osvaldo A. Gonzalez Chaves" userId="fed9a06f-dbc4-460d-8ed4-4bb4cacac69c" providerId="ADAL" clId="{41D28E73-9F58-47CA-9466-DB0D34EAB3EC}"/>
    <pc:docChg chg="undo custSel addSld delSld modSld sldOrd">
      <pc:chgData name="Osvaldo A. Gonzalez Chaves" userId="fed9a06f-dbc4-460d-8ed4-4bb4cacac69c" providerId="ADAL" clId="{41D28E73-9F58-47CA-9466-DB0D34EAB3EC}" dt="2024-01-26T20:56:28.054" v="2399" actId="1036"/>
      <pc:docMkLst>
        <pc:docMk/>
      </pc:docMkLst>
      <pc:sldChg chg="modSp mod">
        <pc:chgData name="Osvaldo A. Gonzalez Chaves" userId="fed9a06f-dbc4-460d-8ed4-4bb4cacac69c" providerId="ADAL" clId="{41D28E73-9F58-47CA-9466-DB0D34EAB3EC}" dt="2024-01-21T23:43:48.563" v="56" actId="313"/>
        <pc:sldMkLst>
          <pc:docMk/>
          <pc:sldMk cId="3235394869" sldId="256"/>
        </pc:sldMkLst>
      </pc:sldChg>
      <pc:sldChg chg="del">
        <pc:chgData name="Osvaldo A. Gonzalez Chaves" userId="fed9a06f-dbc4-460d-8ed4-4bb4cacac69c" providerId="ADAL" clId="{41D28E73-9F58-47CA-9466-DB0D34EAB3EC}" dt="2024-01-21T00:40:02.294" v="0" actId="47"/>
        <pc:sldMkLst>
          <pc:docMk/>
          <pc:sldMk cId="1402184207" sldId="257"/>
        </pc:sldMkLst>
      </pc:sldChg>
      <pc:sldChg chg="addSp delSp modSp new del">
        <pc:chgData name="Osvaldo A. Gonzalez Chaves" userId="fed9a06f-dbc4-460d-8ed4-4bb4cacac69c" providerId="ADAL" clId="{41D28E73-9F58-47CA-9466-DB0D34EAB3EC}" dt="2024-01-22T02:07:22.473" v="255" actId="47"/>
        <pc:sldMkLst>
          <pc:docMk/>
          <pc:sldMk cId="2270619994" sldId="257"/>
        </pc:sldMkLst>
      </pc:sldChg>
      <pc:sldChg chg="del">
        <pc:chgData name="Osvaldo A. Gonzalez Chaves" userId="fed9a06f-dbc4-460d-8ed4-4bb4cacac69c" providerId="ADAL" clId="{41D28E73-9F58-47CA-9466-DB0D34EAB3EC}" dt="2024-01-21T00:40:02.294" v="0" actId="47"/>
        <pc:sldMkLst>
          <pc:docMk/>
          <pc:sldMk cId="1423836157" sldId="258"/>
        </pc:sldMkLst>
      </pc:sldChg>
      <pc:sldChg chg="modSp add mod ord modShow">
        <pc:chgData name="Osvaldo A. Gonzalez Chaves" userId="fed9a06f-dbc4-460d-8ed4-4bb4cacac69c" providerId="ADAL" clId="{41D28E73-9F58-47CA-9466-DB0D34EAB3EC}" dt="2024-01-26T19:19:12.257" v="1542" actId="729"/>
        <pc:sldMkLst>
          <pc:docMk/>
          <pc:sldMk cId="2999603669" sldId="258"/>
        </pc:sldMkLst>
      </pc:sldChg>
      <pc:sldChg chg="del">
        <pc:chgData name="Osvaldo A. Gonzalez Chaves" userId="fed9a06f-dbc4-460d-8ed4-4bb4cacac69c" providerId="ADAL" clId="{41D28E73-9F58-47CA-9466-DB0D34EAB3EC}" dt="2024-01-21T00:40:02.294" v="0" actId="47"/>
        <pc:sldMkLst>
          <pc:docMk/>
          <pc:sldMk cId="576583368" sldId="259"/>
        </pc:sldMkLst>
      </pc:sldChg>
      <pc:sldChg chg="addSp delSp modSp new mod setBg">
        <pc:chgData name="Osvaldo A. Gonzalez Chaves" userId="fed9a06f-dbc4-460d-8ed4-4bb4cacac69c" providerId="ADAL" clId="{41D28E73-9F58-47CA-9466-DB0D34EAB3EC}" dt="2024-01-22T00:33:51.152" v="96" actId="22"/>
        <pc:sldMkLst>
          <pc:docMk/>
          <pc:sldMk cId="2191330424" sldId="259"/>
        </pc:sldMkLst>
      </pc:sldChg>
      <pc:sldChg chg="modSp new mod">
        <pc:chgData name="Osvaldo A. Gonzalez Chaves" userId="fed9a06f-dbc4-460d-8ed4-4bb4cacac69c" providerId="ADAL" clId="{41D28E73-9F58-47CA-9466-DB0D34EAB3EC}" dt="2024-01-26T18:20:39.056" v="821" actId="14100"/>
        <pc:sldMkLst>
          <pc:docMk/>
          <pc:sldMk cId="1995763906" sldId="260"/>
        </pc:sldMkLst>
      </pc:sldChg>
      <pc:sldChg chg="del">
        <pc:chgData name="Osvaldo A. Gonzalez Chaves" userId="fed9a06f-dbc4-460d-8ed4-4bb4cacac69c" providerId="ADAL" clId="{41D28E73-9F58-47CA-9466-DB0D34EAB3EC}" dt="2024-01-21T00:40:02.294" v="0" actId="47"/>
        <pc:sldMkLst>
          <pc:docMk/>
          <pc:sldMk cId="2201551154" sldId="260"/>
        </pc:sldMkLst>
      </pc:sldChg>
      <pc:sldChg chg="del">
        <pc:chgData name="Osvaldo A. Gonzalez Chaves" userId="fed9a06f-dbc4-460d-8ed4-4bb4cacac69c" providerId="ADAL" clId="{41D28E73-9F58-47CA-9466-DB0D34EAB3EC}" dt="2024-01-21T00:40:02.294" v="0" actId="47"/>
        <pc:sldMkLst>
          <pc:docMk/>
          <pc:sldMk cId="3315619766" sldId="261"/>
        </pc:sldMkLst>
      </pc:sldChg>
      <pc:sldChg chg="modSp add mod">
        <pc:chgData name="Osvaldo A. Gonzalez Chaves" userId="fed9a06f-dbc4-460d-8ed4-4bb4cacac69c" providerId="ADAL" clId="{41D28E73-9F58-47CA-9466-DB0D34EAB3EC}" dt="2024-01-26T19:16:31.017" v="1500" actId="403"/>
        <pc:sldMkLst>
          <pc:docMk/>
          <pc:sldMk cId="3584861601" sldId="261"/>
        </pc:sldMkLst>
      </pc:sldChg>
      <pc:sldChg chg="addSp delSp modSp add mod ord">
        <pc:chgData name="Osvaldo A. Gonzalez Chaves" userId="fed9a06f-dbc4-460d-8ed4-4bb4cacac69c" providerId="ADAL" clId="{41D28E73-9F58-47CA-9466-DB0D34EAB3EC}" dt="2024-01-26T20:51:07.065" v="2321" actId="20577"/>
        <pc:sldMkLst>
          <pc:docMk/>
          <pc:sldMk cId="119449681" sldId="262"/>
        </pc:sldMkLst>
      </pc:sldChg>
      <pc:sldChg chg="del">
        <pc:chgData name="Osvaldo A. Gonzalez Chaves" userId="fed9a06f-dbc4-460d-8ed4-4bb4cacac69c" providerId="ADAL" clId="{41D28E73-9F58-47CA-9466-DB0D34EAB3EC}" dt="2024-01-21T00:40:02.294" v="0" actId="47"/>
        <pc:sldMkLst>
          <pc:docMk/>
          <pc:sldMk cId="3060948060" sldId="262"/>
        </pc:sldMkLst>
      </pc:sldChg>
      <pc:sldChg chg="del">
        <pc:chgData name="Osvaldo A. Gonzalez Chaves" userId="fed9a06f-dbc4-460d-8ed4-4bb4cacac69c" providerId="ADAL" clId="{41D28E73-9F58-47CA-9466-DB0D34EAB3EC}" dt="2024-01-21T00:40:02.294" v="0" actId="47"/>
        <pc:sldMkLst>
          <pc:docMk/>
          <pc:sldMk cId="2085007140" sldId="263"/>
        </pc:sldMkLst>
      </pc:sldChg>
      <pc:sldChg chg="modSp new mod">
        <pc:chgData name="Osvaldo A. Gonzalez Chaves" userId="fed9a06f-dbc4-460d-8ed4-4bb4cacac69c" providerId="ADAL" clId="{41D28E73-9F58-47CA-9466-DB0D34EAB3EC}" dt="2024-01-26T19:02:48.275" v="1474" actId="20577"/>
        <pc:sldMkLst>
          <pc:docMk/>
          <pc:sldMk cId="2091264916" sldId="263"/>
        </pc:sldMkLst>
      </pc:sldChg>
      <pc:sldChg chg="del">
        <pc:chgData name="Osvaldo A. Gonzalez Chaves" userId="fed9a06f-dbc4-460d-8ed4-4bb4cacac69c" providerId="ADAL" clId="{41D28E73-9F58-47CA-9466-DB0D34EAB3EC}" dt="2024-01-21T00:40:02.294" v="0" actId="47"/>
        <pc:sldMkLst>
          <pc:docMk/>
          <pc:sldMk cId="2483426882" sldId="264"/>
        </pc:sldMkLst>
      </pc:sldChg>
      <pc:sldChg chg="addSp delSp modSp new mod">
        <pc:chgData name="Osvaldo A. Gonzalez Chaves" userId="fed9a06f-dbc4-460d-8ed4-4bb4cacac69c" providerId="ADAL" clId="{41D28E73-9F58-47CA-9466-DB0D34EAB3EC}" dt="2024-01-26T20:13:03.641" v="1622" actId="14100"/>
        <pc:sldMkLst>
          <pc:docMk/>
          <pc:sldMk cId="3673884658" sldId="264"/>
        </pc:sldMkLst>
      </pc:sldChg>
      <pc:sldChg chg="del">
        <pc:chgData name="Osvaldo A. Gonzalez Chaves" userId="fed9a06f-dbc4-460d-8ed4-4bb4cacac69c" providerId="ADAL" clId="{41D28E73-9F58-47CA-9466-DB0D34EAB3EC}" dt="2024-01-21T00:40:02.294" v="0" actId="47"/>
        <pc:sldMkLst>
          <pc:docMk/>
          <pc:sldMk cId="1561622411" sldId="265"/>
        </pc:sldMkLst>
      </pc:sldChg>
      <pc:sldChg chg="addSp delSp modSp add mod">
        <pc:chgData name="Osvaldo A. Gonzalez Chaves" userId="fed9a06f-dbc4-460d-8ed4-4bb4cacac69c" providerId="ADAL" clId="{41D28E73-9F58-47CA-9466-DB0D34EAB3EC}" dt="2024-01-26T19:30:19.148" v="1595" actId="14100"/>
        <pc:sldMkLst>
          <pc:docMk/>
          <pc:sldMk cId="2265312854" sldId="265"/>
        </pc:sldMkLst>
      </pc:sldChg>
      <pc:sldChg chg="addSp delSp modSp add mod modTransition modAnim">
        <pc:chgData name="Osvaldo A. Gonzalez Chaves" userId="fed9a06f-dbc4-460d-8ed4-4bb4cacac69c" providerId="ADAL" clId="{41D28E73-9F58-47CA-9466-DB0D34EAB3EC}" dt="2024-01-26T20:41:36.554" v="1851" actId="115"/>
        <pc:sldMkLst>
          <pc:docMk/>
          <pc:sldMk cId="595633539" sldId="266"/>
        </pc:sldMkLst>
      </pc:sldChg>
      <pc:sldChg chg="del">
        <pc:chgData name="Osvaldo A. Gonzalez Chaves" userId="fed9a06f-dbc4-460d-8ed4-4bb4cacac69c" providerId="ADAL" clId="{41D28E73-9F58-47CA-9466-DB0D34EAB3EC}" dt="2024-01-21T00:40:04.818" v="1" actId="47"/>
        <pc:sldMkLst>
          <pc:docMk/>
          <pc:sldMk cId="3365571069" sldId="266"/>
        </pc:sldMkLst>
      </pc:sldChg>
      <pc:sldChg chg="addSp modSp add mod">
        <pc:chgData name="Osvaldo A. Gonzalez Chaves" userId="fed9a06f-dbc4-460d-8ed4-4bb4cacac69c" providerId="ADAL" clId="{41D28E73-9F58-47CA-9466-DB0D34EAB3EC}" dt="2024-01-26T20:56:28.054" v="2399" actId="1036"/>
        <pc:sldMkLst>
          <pc:docMk/>
          <pc:sldMk cId="693390321" sldId="267"/>
        </pc:sldMkLst>
      </pc:sldChg>
    </pc:docChg>
  </pc:docChgLst>
  <pc:docChgLst>
    <pc:chgData name="Osvaldo A. Gonzalez Chaves" userId="fed9a06f-dbc4-460d-8ed4-4bb4cacac69c" providerId="ADAL" clId="{FF5B05E5-927C-4A84-976C-95EE708CC59D}"/>
    <pc:docChg chg="undo custSel modSld">
      <pc:chgData name="Osvaldo A. Gonzalez Chaves" userId="fed9a06f-dbc4-460d-8ed4-4bb4cacac69c" providerId="ADAL" clId="{FF5B05E5-927C-4A84-976C-95EE708CC59D}" dt="2024-08-06T21:22:48.484" v="150" actId="1076"/>
      <pc:docMkLst>
        <pc:docMk/>
      </pc:docMkLst>
      <pc:sldChg chg="addSp delSp modSp mod setBg modClrScheme addAnim delAnim setClrOvrMap chgLayout">
        <pc:chgData name="Osvaldo A. Gonzalez Chaves" userId="fed9a06f-dbc4-460d-8ed4-4bb4cacac69c" providerId="ADAL" clId="{FF5B05E5-927C-4A84-976C-95EE708CC59D}" dt="2024-08-06T21:22:48.484" v="150" actId="1076"/>
        <pc:sldMkLst>
          <pc:docMk/>
          <pc:sldMk cId="1649812246" sldId="296"/>
        </pc:sldMkLst>
      </pc:sldChg>
      <pc:sldChg chg="modSp mod">
        <pc:chgData name="Osvaldo A. Gonzalez Chaves" userId="fed9a06f-dbc4-460d-8ed4-4bb4cacac69c" providerId="ADAL" clId="{FF5B05E5-927C-4A84-976C-95EE708CC59D}" dt="2024-08-06T21:12:29.520" v="2" actId="20577"/>
        <pc:sldMkLst>
          <pc:docMk/>
          <pc:sldMk cId="146854777" sldId="307"/>
        </pc:sldMkLst>
      </pc:sldChg>
    </pc:docChg>
  </pc:docChgLst>
  <pc:docChgLst>
    <pc:chgData name="Osvaldo A. Gonzalez Chaves" userId="fed9a06f-dbc4-460d-8ed4-4bb4cacac69c" providerId="ADAL" clId="{3FF6CDCA-845D-495D-A14F-981393696F2D}"/>
    <pc:docChg chg="addSld delSld modSld sldOrd modSection">
      <pc:chgData name="Osvaldo A. Gonzalez Chaves" userId="fed9a06f-dbc4-460d-8ed4-4bb4cacac69c" providerId="ADAL" clId="{3FF6CDCA-845D-495D-A14F-981393696F2D}" dt="2024-04-12T16:10:42.727" v="39" actId="1076"/>
      <pc:docMkLst>
        <pc:docMk/>
      </pc:docMkLst>
      <pc:sldChg chg="del">
        <pc:chgData name="Osvaldo A. Gonzalez Chaves" userId="fed9a06f-dbc4-460d-8ed4-4bb4cacac69c" providerId="ADAL" clId="{3FF6CDCA-845D-495D-A14F-981393696F2D}" dt="2024-04-12T15:47:13.644" v="2" actId="47"/>
        <pc:sldMkLst>
          <pc:docMk/>
          <pc:sldMk cId="3235394869" sldId="256"/>
        </pc:sldMkLst>
      </pc:sldChg>
      <pc:sldChg chg="del">
        <pc:chgData name="Osvaldo A. Gonzalez Chaves" userId="fed9a06f-dbc4-460d-8ed4-4bb4cacac69c" providerId="ADAL" clId="{3FF6CDCA-845D-495D-A14F-981393696F2D}" dt="2024-04-12T15:47:13.770" v="3" actId="47"/>
        <pc:sldMkLst>
          <pc:docMk/>
          <pc:sldMk cId="2191330424" sldId="259"/>
        </pc:sldMkLst>
      </pc:sldChg>
      <pc:sldChg chg="del">
        <pc:chgData name="Osvaldo A. Gonzalez Chaves" userId="fed9a06f-dbc4-460d-8ed4-4bb4cacac69c" providerId="ADAL" clId="{3FF6CDCA-845D-495D-A14F-981393696F2D}" dt="2024-04-12T15:47:13.924" v="4" actId="47"/>
        <pc:sldMkLst>
          <pc:docMk/>
          <pc:sldMk cId="1995763906" sldId="260"/>
        </pc:sldMkLst>
      </pc:sldChg>
      <pc:sldChg chg="del">
        <pc:chgData name="Osvaldo A. Gonzalez Chaves" userId="fed9a06f-dbc4-460d-8ed4-4bb4cacac69c" providerId="ADAL" clId="{3FF6CDCA-845D-495D-A14F-981393696F2D}" dt="2024-04-12T15:47:14.094" v="5" actId="47"/>
        <pc:sldMkLst>
          <pc:docMk/>
          <pc:sldMk cId="3584861601" sldId="261"/>
        </pc:sldMkLst>
      </pc:sldChg>
      <pc:sldChg chg="del">
        <pc:chgData name="Osvaldo A. Gonzalez Chaves" userId="fed9a06f-dbc4-460d-8ed4-4bb4cacac69c" providerId="ADAL" clId="{3FF6CDCA-845D-495D-A14F-981393696F2D}" dt="2024-04-12T15:47:15.104" v="9" actId="47"/>
        <pc:sldMkLst>
          <pc:docMk/>
          <pc:sldMk cId="119449681" sldId="262"/>
        </pc:sldMkLst>
      </pc:sldChg>
      <pc:sldChg chg="del">
        <pc:chgData name="Osvaldo A. Gonzalez Chaves" userId="fed9a06f-dbc4-460d-8ed4-4bb4cacac69c" providerId="ADAL" clId="{3FF6CDCA-845D-495D-A14F-981393696F2D}" dt="2024-04-12T15:47:15.495" v="11" actId="47"/>
        <pc:sldMkLst>
          <pc:docMk/>
          <pc:sldMk cId="2091264916" sldId="263"/>
        </pc:sldMkLst>
      </pc:sldChg>
      <pc:sldChg chg="del">
        <pc:chgData name="Osvaldo A. Gonzalez Chaves" userId="fed9a06f-dbc4-460d-8ed4-4bb4cacac69c" providerId="ADAL" clId="{3FF6CDCA-845D-495D-A14F-981393696F2D}" dt="2024-04-12T15:47:14.315" v="6" actId="47"/>
        <pc:sldMkLst>
          <pc:docMk/>
          <pc:sldMk cId="3673884658" sldId="264"/>
        </pc:sldMkLst>
      </pc:sldChg>
      <pc:sldChg chg="del">
        <pc:chgData name="Osvaldo A. Gonzalez Chaves" userId="fed9a06f-dbc4-460d-8ed4-4bb4cacac69c" providerId="ADAL" clId="{3FF6CDCA-845D-495D-A14F-981393696F2D}" dt="2024-04-12T15:47:14.694" v="7" actId="47"/>
        <pc:sldMkLst>
          <pc:docMk/>
          <pc:sldMk cId="2265312854" sldId="265"/>
        </pc:sldMkLst>
      </pc:sldChg>
      <pc:sldChg chg="del">
        <pc:chgData name="Osvaldo A. Gonzalez Chaves" userId="fed9a06f-dbc4-460d-8ed4-4bb4cacac69c" providerId="ADAL" clId="{3FF6CDCA-845D-495D-A14F-981393696F2D}" dt="2024-04-12T15:47:14.924" v="8" actId="47"/>
        <pc:sldMkLst>
          <pc:docMk/>
          <pc:sldMk cId="595633539" sldId="266"/>
        </pc:sldMkLst>
      </pc:sldChg>
      <pc:sldChg chg="del">
        <pc:chgData name="Osvaldo A. Gonzalez Chaves" userId="fed9a06f-dbc4-460d-8ed4-4bb4cacac69c" providerId="ADAL" clId="{3FF6CDCA-845D-495D-A14F-981393696F2D}" dt="2024-04-12T15:47:15.295" v="10" actId="47"/>
        <pc:sldMkLst>
          <pc:docMk/>
          <pc:sldMk cId="693390321" sldId="267"/>
        </pc:sldMkLst>
      </pc:sldChg>
      <pc:sldChg chg="del">
        <pc:chgData name="Osvaldo A. Gonzalez Chaves" userId="fed9a06f-dbc4-460d-8ed4-4bb4cacac69c" providerId="ADAL" clId="{3FF6CDCA-845D-495D-A14F-981393696F2D}" dt="2024-04-12T15:47:15.705" v="12" actId="47"/>
        <pc:sldMkLst>
          <pc:docMk/>
          <pc:sldMk cId="1337412392" sldId="268"/>
        </pc:sldMkLst>
      </pc:sldChg>
      <pc:sldChg chg="del">
        <pc:chgData name="Osvaldo A. Gonzalez Chaves" userId="fed9a06f-dbc4-460d-8ed4-4bb4cacac69c" providerId="ADAL" clId="{3FF6CDCA-845D-495D-A14F-981393696F2D}" dt="2024-04-12T15:47:15.930" v="13" actId="47"/>
        <pc:sldMkLst>
          <pc:docMk/>
          <pc:sldMk cId="807966174" sldId="269"/>
        </pc:sldMkLst>
      </pc:sldChg>
      <pc:sldChg chg="del">
        <pc:chgData name="Osvaldo A. Gonzalez Chaves" userId="fed9a06f-dbc4-460d-8ed4-4bb4cacac69c" providerId="ADAL" clId="{3FF6CDCA-845D-495D-A14F-981393696F2D}" dt="2024-04-12T15:47:16.125" v="14" actId="47"/>
        <pc:sldMkLst>
          <pc:docMk/>
          <pc:sldMk cId="865894570" sldId="270"/>
        </pc:sldMkLst>
      </pc:sldChg>
      <pc:sldChg chg="del">
        <pc:chgData name="Osvaldo A. Gonzalez Chaves" userId="fed9a06f-dbc4-460d-8ed4-4bb4cacac69c" providerId="ADAL" clId="{3FF6CDCA-845D-495D-A14F-981393696F2D}" dt="2024-04-12T15:47:16.328" v="15" actId="47"/>
        <pc:sldMkLst>
          <pc:docMk/>
          <pc:sldMk cId="1698791991" sldId="271"/>
        </pc:sldMkLst>
      </pc:sldChg>
      <pc:sldChg chg="del">
        <pc:chgData name="Osvaldo A. Gonzalez Chaves" userId="fed9a06f-dbc4-460d-8ed4-4bb4cacac69c" providerId="ADAL" clId="{3FF6CDCA-845D-495D-A14F-981393696F2D}" dt="2024-04-12T15:47:16.515" v="16" actId="47"/>
        <pc:sldMkLst>
          <pc:docMk/>
          <pc:sldMk cId="1728289748" sldId="272"/>
        </pc:sldMkLst>
      </pc:sldChg>
      <pc:sldChg chg="del">
        <pc:chgData name="Osvaldo A. Gonzalez Chaves" userId="fed9a06f-dbc4-460d-8ed4-4bb4cacac69c" providerId="ADAL" clId="{3FF6CDCA-845D-495D-A14F-981393696F2D}" dt="2024-04-12T15:47:18.195" v="17" actId="47"/>
        <pc:sldMkLst>
          <pc:docMk/>
          <pc:sldMk cId="3656992082" sldId="273"/>
        </pc:sldMkLst>
      </pc:sldChg>
      <pc:sldChg chg="new del">
        <pc:chgData name="Osvaldo A. Gonzalez Chaves" userId="fed9a06f-dbc4-460d-8ed4-4bb4cacac69c" providerId="ADAL" clId="{3FF6CDCA-845D-495D-A14F-981393696F2D}" dt="2024-04-12T15:47:18.714" v="18" actId="47"/>
        <pc:sldMkLst>
          <pc:docMk/>
          <pc:sldMk cId="784156554" sldId="274"/>
        </pc:sldMkLst>
      </pc:sldChg>
      <pc:sldChg chg="add ord">
        <pc:chgData name="Osvaldo A. Gonzalez Chaves" userId="fed9a06f-dbc4-460d-8ed4-4bb4cacac69c" providerId="ADAL" clId="{3FF6CDCA-845D-495D-A14F-981393696F2D}" dt="2024-04-12T15:55:57.897" v="29"/>
        <pc:sldMkLst>
          <pc:docMk/>
          <pc:sldMk cId="1369436452" sldId="287"/>
        </pc:sldMkLst>
      </pc:sldChg>
      <pc:sldChg chg="add">
        <pc:chgData name="Osvaldo A. Gonzalez Chaves" userId="fed9a06f-dbc4-460d-8ed4-4bb4cacac69c" providerId="ADAL" clId="{3FF6CDCA-845D-495D-A14F-981393696F2D}" dt="2024-04-12T15:47:10.054" v="1"/>
        <pc:sldMkLst>
          <pc:docMk/>
          <pc:sldMk cId="1649812246" sldId="296"/>
        </pc:sldMkLst>
      </pc:sldChg>
      <pc:sldChg chg="add">
        <pc:chgData name="Osvaldo A. Gonzalez Chaves" userId="fed9a06f-dbc4-460d-8ed4-4bb4cacac69c" providerId="ADAL" clId="{3FF6CDCA-845D-495D-A14F-981393696F2D}" dt="2024-04-12T15:47:10.054" v="1"/>
        <pc:sldMkLst>
          <pc:docMk/>
          <pc:sldMk cId="1604673985" sldId="304"/>
        </pc:sldMkLst>
      </pc:sldChg>
      <pc:sldChg chg="modSp add">
        <pc:chgData name="Osvaldo A. Gonzalez Chaves" userId="fed9a06f-dbc4-460d-8ed4-4bb4cacac69c" providerId="ADAL" clId="{3FF6CDCA-845D-495D-A14F-981393696F2D}" dt="2024-04-12T16:10:32.369" v="36" actId="14100"/>
        <pc:sldMkLst>
          <pc:docMk/>
          <pc:sldMk cId="238683160" sldId="305"/>
        </pc:sldMkLst>
      </pc:sldChg>
      <pc:sldChg chg="modSp add">
        <pc:chgData name="Osvaldo A. Gonzalez Chaves" userId="fed9a06f-dbc4-460d-8ed4-4bb4cacac69c" providerId="ADAL" clId="{3FF6CDCA-845D-495D-A14F-981393696F2D}" dt="2024-04-12T15:47:28.738" v="19" actId="1076"/>
        <pc:sldMkLst>
          <pc:docMk/>
          <pc:sldMk cId="247920678" sldId="306"/>
        </pc:sldMkLst>
      </pc:sldChg>
      <pc:sldChg chg="modSp add">
        <pc:chgData name="Osvaldo A. Gonzalez Chaves" userId="fed9a06f-dbc4-460d-8ed4-4bb4cacac69c" providerId="ADAL" clId="{3FF6CDCA-845D-495D-A14F-981393696F2D}" dt="2024-04-12T16:10:20.681" v="32" actId="1076"/>
        <pc:sldMkLst>
          <pc:docMk/>
          <pc:sldMk cId="146854777" sldId="307"/>
        </pc:sldMkLst>
      </pc:sldChg>
      <pc:sldChg chg="modSp add">
        <pc:chgData name="Osvaldo A. Gonzalez Chaves" userId="fed9a06f-dbc4-460d-8ed4-4bb4cacac69c" providerId="ADAL" clId="{3FF6CDCA-845D-495D-A14F-981393696F2D}" dt="2024-04-12T15:48:19.781" v="26" actId="1076"/>
        <pc:sldMkLst>
          <pc:docMk/>
          <pc:sldMk cId="1972900601" sldId="308"/>
        </pc:sldMkLst>
      </pc:sldChg>
      <pc:sldChg chg="add">
        <pc:chgData name="Osvaldo A. Gonzalez Chaves" userId="fed9a06f-dbc4-460d-8ed4-4bb4cacac69c" providerId="ADAL" clId="{3FF6CDCA-845D-495D-A14F-981393696F2D}" dt="2024-04-12T15:47:10.054" v="1"/>
        <pc:sldMkLst>
          <pc:docMk/>
          <pc:sldMk cId="866308474" sldId="309"/>
        </pc:sldMkLst>
      </pc:sldChg>
      <pc:sldChg chg="modSp add">
        <pc:chgData name="Osvaldo A. Gonzalez Chaves" userId="fed9a06f-dbc4-460d-8ed4-4bb4cacac69c" providerId="ADAL" clId="{3FF6CDCA-845D-495D-A14F-981393696F2D}" dt="2024-04-12T16:10:37.745" v="37" actId="1076"/>
        <pc:sldMkLst>
          <pc:docMk/>
          <pc:sldMk cId="1659958454" sldId="310"/>
        </pc:sldMkLst>
      </pc:sldChg>
      <pc:sldChg chg="modSp add mod">
        <pc:chgData name="Osvaldo A. Gonzalez Chaves" userId="fed9a06f-dbc4-460d-8ed4-4bb4cacac69c" providerId="ADAL" clId="{3FF6CDCA-845D-495D-A14F-981393696F2D}" dt="2024-04-12T16:10:40.486" v="38" actId="1076"/>
        <pc:sldMkLst>
          <pc:docMk/>
          <pc:sldMk cId="542472841" sldId="311"/>
        </pc:sldMkLst>
      </pc:sldChg>
      <pc:sldChg chg="modSp add mod">
        <pc:chgData name="Osvaldo A. Gonzalez Chaves" userId="fed9a06f-dbc4-460d-8ed4-4bb4cacac69c" providerId="ADAL" clId="{3FF6CDCA-845D-495D-A14F-981393696F2D}" dt="2024-04-12T16:10:42.727" v="39" actId="1076"/>
        <pc:sldMkLst>
          <pc:docMk/>
          <pc:sldMk cId="1359098390" sldId="31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7C9F0D-7875-4B00-B9DF-AAC8CC0ABA17}"/>
              </a:ext>
            </a:extLst>
          </p:cNvPr>
          <p:cNvSpPr>
            <a:spLocks noGrp="1"/>
          </p:cNvSpPr>
          <p:nvPr>
            <p:ph type="ctrTitle"/>
          </p:nvPr>
        </p:nvSpPr>
        <p:spPr>
          <a:xfrm>
            <a:off x="1524000" y="1122363"/>
            <a:ext cx="9144000" cy="2387600"/>
          </a:xfrm>
        </p:spPr>
        <p:txBody>
          <a:bodyPr anchor="b">
            <a:normAutofit/>
          </a:bodyPr>
          <a:lstStyle>
            <a:lvl1pPr algn="ctr">
              <a:defRPr sz="4200"/>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3FF8A6D8-CFC8-452D-A91F-321F8C3AB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sp>
        <p:nvSpPr>
          <p:cNvPr id="4" name="Marcador de fecha 3">
            <a:extLst>
              <a:ext uri="{FF2B5EF4-FFF2-40B4-BE49-F238E27FC236}">
                <a16:creationId xmlns:a16="http://schemas.microsoft.com/office/drawing/2014/main" id="{5E2DFD97-FDF4-4A26-BB74-2EB13A943580}"/>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5" name="Marcador de pie de página 4">
            <a:extLst>
              <a:ext uri="{FF2B5EF4-FFF2-40B4-BE49-F238E27FC236}">
                <a16:creationId xmlns:a16="http://schemas.microsoft.com/office/drawing/2014/main" id="{DCF85092-07ED-4E4B-AEEA-709BD8BCD23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241C169-9AB3-4956-A4B6-D398382F34ED}"/>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2145052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3C541-38B2-42F1-805B-0221F91D036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CD89502-C107-40BF-8491-395AF6CD81D5}"/>
              </a:ext>
            </a:extLst>
          </p:cNvPr>
          <p:cNvSpPr>
            <a:spLocks noGrp="1"/>
          </p:cNvSpPr>
          <p:nvPr>
            <p:ph type="body" orient="vert" idx="1"/>
          </p:nvPr>
        </p:nvSpPr>
        <p:spPr/>
        <p:txBody>
          <a:bodyPr vert="eaVert"/>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D9CD01CE-A0AF-4CFA-B39F-CCFF20EF0BA7}"/>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5" name="Marcador de pie de página 4">
            <a:extLst>
              <a:ext uri="{FF2B5EF4-FFF2-40B4-BE49-F238E27FC236}">
                <a16:creationId xmlns:a16="http://schemas.microsoft.com/office/drawing/2014/main" id="{36387328-2698-4DA0-8E3B-07CDD913E56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92333A8-1453-48F8-BC15-64E3630C3BAE}"/>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3600637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F8B0762-C155-48A1-BCF3-0210A13CA94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654FF98A-A44B-4440-88E9-0174EFE1328D}"/>
              </a:ext>
            </a:extLst>
          </p:cNvPr>
          <p:cNvSpPr>
            <a:spLocks noGrp="1"/>
          </p:cNvSpPr>
          <p:nvPr>
            <p:ph type="body" orient="vert" idx="1"/>
          </p:nvPr>
        </p:nvSpPr>
        <p:spPr>
          <a:xfrm>
            <a:off x="838200" y="365125"/>
            <a:ext cx="7734300" cy="5811838"/>
          </a:xfrm>
        </p:spPr>
        <p:txBody>
          <a:bodyPr vert="eaVert"/>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73B77779-4FD1-4A1F-A2B1-048FF95F66B1}"/>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5" name="Marcador de pie de página 4">
            <a:extLst>
              <a:ext uri="{FF2B5EF4-FFF2-40B4-BE49-F238E27FC236}">
                <a16:creationId xmlns:a16="http://schemas.microsoft.com/office/drawing/2014/main" id="{F6D9F354-6C69-45D9-BA9A-6139247FEB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71B0F33-BB6B-4253-ADB5-5424AFAF460B}"/>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3510727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ADBD2-651B-48F2-98B5-EB7ED960CE1F}"/>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200027ED-F3C1-4427-A5E7-67FEC7D7F7E5}"/>
              </a:ext>
            </a:extLst>
          </p:cNvPr>
          <p:cNvSpPr>
            <a:spLocks noGrp="1"/>
          </p:cNvSpPr>
          <p:nvPr>
            <p:ph idx="1"/>
          </p:nvPr>
        </p:nvSpPr>
        <p:spPr>
          <a:xfrm>
            <a:off x="838200" y="1825625"/>
            <a:ext cx="10515600" cy="4351338"/>
          </a:xfrm>
        </p:spPr>
        <p:txBody>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7F3F8D22-2765-47BE-8CE7-92320BFEC9F5}"/>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5" name="Marcador de pie de página 4">
            <a:extLst>
              <a:ext uri="{FF2B5EF4-FFF2-40B4-BE49-F238E27FC236}">
                <a16:creationId xmlns:a16="http://schemas.microsoft.com/office/drawing/2014/main" id="{5CB55117-CC8E-4BDF-B12F-FB8335421D5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B6CE80-BAC0-4FE4-A533-A3F8140BD95B}"/>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135091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4065C-8CA1-42FD-9121-F7249C03E177}"/>
              </a:ext>
            </a:extLst>
          </p:cNvPr>
          <p:cNvSpPr>
            <a:spLocks noGrp="1"/>
          </p:cNvSpPr>
          <p:nvPr>
            <p:ph type="title"/>
          </p:nvPr>
        </p:nvSpPr>
        <p:spPr>
          <a:xfrm>
            <a:off x="831850" y="1709738"/>
            <a:ext cx="10515600" cy="2852737"/>
          </a:xfrm>
        </p:spPr>
        <p:txBody>
          <a:bodyPr anchor="b">
            <a:normAutofit/>
          </a:bodyPr>
          <a:lstStyle>
            <a:lvl1pPr algn="ctr">
              <a:defRPr sz="4200"/>
            </a:lvl1p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7A957406-1B65-43C8-AADE-084E39F81AFB}"/>
              </a:ext>
            </a:extLst>
          </p:cNvPr>
          <p:cNvSpPr>
            <a:spLocks noGrp="1"/>
          </p:cNvSpPr>
          <p:nvPr>
            <p:ph type="body" idx="1"/>
          </p:nvPr>
        </p:nvSpPr>
        <p:spPr>
          <a:xfrm>
            <a:off x="831850" y="4589463"/>
            <a:ext cx="10515600" cy="1500187"/>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Editar los estilos de texto del patrón</a:t>
            </a:r>
          </a:p>
        </p:txBody>
      </p:sp>
      <p:sp>
        <p:nvSpPr>
          <p:cNvPr id="4" name="Marcador de fecha 3">
            <a:extLst>
              <a:ext uri="{FF2B5EF4-FFF2-40B4-BE49-F238E27FC236}">
                <a16:creationId xmlns:a16="http://schemas.microsoft.com/office/drawing/2014/main" id="{01A5BCFA-E024-461E-B021-496DC5ADF05F}"/>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5" name="Marcador de pie de página 4">
            <a:extLst>
              <a:ext uri="{FF2B5EF4-FFF2-40B4-BE49-F238E27FC236}">
                <a16:creationId xmlns:a16="http://schemas.microsoft.com/office/drawing/2014/main" id="{45E49123-C32A-40A7-A2C9-B58D8480B3B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7AD5316-465D-444F-829B-0D89F1B84E7E}"/>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205859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F4DFEC-D61A-4A85-9FA6-9AB0D707FAD5}"/>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1D8BD951-3FF5-4032-AAB6-3AB28156745D}"/>
              </a:ext>
            </a:extLst>
          </p:cNvPr>
          <p:cNvSpPr>
            <a:spLocks noGrp="1"/>
          </p:cNvSpPr>
          <p:nvPr>
            <p:ph sz="half" idx="1"/>
          </p:nvPr>
        </p:nvSpPr>
        <p:spPr>
          <a:xfrm>
            <a:off x="838200" y="1825625"/>
            <a:ext cx="5181600" cy="4351338"/>
          </a:xfrm>
        </p:spPr>
        <p:txBody>
          <a:bodyPr/>
          <a:lstStyle>
            <a:lvl1pPr algn="just">
              <a:defRPr/>
            </a:lvl1pPr>
            <a:lvl2pPr algn="just">
              <a:defRPr/>
            </a:lvl2pPr>
            <a:lvl3pPr algn="just">
              <a:defRPr/>
            </a:lvl3pPr>
            <a:lvl4pPr algn="just">
              <a:defRPr/>
            </a:lvl4pPr>
            <a:lvl5pPr algn="just">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contenido 3">
            <a:extLst>
              <a:ext uri="{FF2B5EF4-FFF2-40B4-BE49-F238E27FC236}">
                <a16:creationId xmlns:a16="http://schemas.microsoft.com/office/drawing/2014/main" id="{1EB15F42-AEFF-4F60-9624-64E49AAEC668}"/>
              </a:ext>
            </a:extLst>
          </p:cNvPr>
          <p:cNvSpPr>
            <a:spLocks noGrp="1"/>
          </p:cNvSpPr>
          <p:nvPr>
            <p:ph sz="half" idx="2"/>
          </p:nvPr>
        </p:nvSpPr>
        <p:spPr>
          <a:xfrm>
            <a:off x="6172200" y="1825625"/>
            <a:ext cx="5181600" cy="4351338"/>
          </a:xfrm>
        </p:spPr>
        <p:txBody>
          <a:bodyPr/>
          <a:lstStyle>
            <a:lvl1pPr algn="just">
              <a:defRPr/>
            </a:lvl1pPr>
            <a:lvl2pPr algn="just">
              <a:defRPr/>
            </a:lvl2pPr>
            <a:lvl3pPr algn="just">
              <a:defRPr/>
            </a:lvl3pPr>
            <a:lvl4pPr algn="just">
              <a:defRPr/>
            </a:lvl4pPr>
            <a:lvl5pPr algn="just">
              <a:defRPr/>
            </a:lvl5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a:extLst>
              <a:ext uri="{FF2B5EF4-FFF2-40B4-BE49-F238E27FC236}">
                <a16:creationId xmlns:a16="http://schemas.microsoft.com/office/drawing/2014/main" id="{9C967502-4C6A-4AD8-8FF0-0F16B0828EF5}"/>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6" name="Marcador de pie de página 5">
            <a:extLst>
              <a:ext uri="{FF2B5EF4-FFF2-40B4-BE49-F238E27FC236}">
                <a16:creationId xmlns:a16="http://schemas.microsoft.com/office/drawing/2014/main" id="{6B1B3128-A17C-4799-B385-A987C09009F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CACA2CA-9B7D-4962-B640-E112A4BE01D3}"/>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845104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564D66-4995-40E2-977E-ACE54BA1413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E340803-3607-4E3C-BB03-5DD746C56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50240D35-C262-48F9-A943-63A59E4130AA}"/>
              </a:ext>
            </a:extLst>
          </p:cNvPr>
          <p:cNvSpPr>
            <a:spLocks noGrp="1"/>
          </p:cNvSpPr>
          <p:nvPr>
            <p:ph sz="half" idx="2"/>
          </p:nvPr>
        </p:nvSpPr>
        <p:spPr>
          <a:xfrm>
            <a:off x="839788" y="2505075"/>
            <a:ext cx="5157787" cy="3684588"/>
          </a:xfrm>
        </p:spPr>
        <p:txBody>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texto 4">
            <a:extLst>
              <a:ext uri="{FF2B5EF4-FFF2-40B4-BE49-F238E27FC236}">
                <a16:creationId xmlns:a16="http://schemas.microsoft.com/office/drawing/2014/main" id="{ECC5596D-8C95-4999-B617-8FEB6CD484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5E2FB38A-410D-4287-B219-196782C74F0E}"/>
              </a:ext>
            </a:extLst>
          </p:cNvPr>
          <p:cNvSpPr>
            <a:spLocks noGrp="1"/>
          </p:cNvSpPr>
          <p:nvPr>
            <p:ph sz="quarter" idx="4"/>
          </p:nvPr>
        </p:nvSpPr>
        <p:spPr>
          <a:xfrm>
            <a:off x="6172200" y="2505075"/>
            <a:ext cx="5183188" cy="3684588"/>
          </a:xfrm>
        </p:spPr>
        <p:txBody>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Marcador de fecha 6">
            <a:extLst>
              <a:ext uri="{FF2B5EF4-FFF2-40B4-BE49-F238E27FC236}">
                <a16:creationId xmlns:a16="http://schemas.microsoft.com/office/drawing/2014/main" id="{B4EDA26A-ED05-42CF-9EB7-9241F75D025A}"/>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8" name="Marcador de pie de página 7">
            <a:extLst>
              <a:ext uri="{FF2B5EF4-FFF2-40B4-BE49-F238E27FC236}">
                <a16:creationId xmlns:a16="http://schemas.microsoft.com/office/drawing/2014/main" id="{FAAD2241-CF3B-4BC9-B7AE-E94F2222E5F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A64BF01C-2A05-4A5E-87B9-A0C3666493CD}"/>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52311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90B039-7FD9-4C5A-B07D-B964BEE37E26}"/>
              </a:ext>
            </a:extLst>
          </p:cNvPr>
          <p:cNvSpPr>
            <a:spLocks noGrp="1"/>
          </p:cNvSpPr>
          <p:nvPr>
            <p:ph type="title"/>
          </p:nvPr>
        </p:nvSpPr>
        <p:spPr/>
        <p:txBody>
          <a:bodyPr/>
          <a:lstStyle>
            <a:lvl1pPr algn="ctr">
              <a:defRPr/>
            </a:lvl1pPr>
          </a:lstStyle>
          <a:p>
            <a:r>
              <a:rPr lang="es-ES" dirty="0"/>
              <a:t>Haga clic para modificar el estilo de título del patrón</a:t>
            </a:r>
          </a:p>
        </p:txBody>
      </p:sp>
      <p:sp>
        <p:nvSpPr>
          <p:cNvPr id="3" name="Marcador de fecha 2">
            <a:extLst>
              <a:ext uri="{FF2B5EF4-FFF2-40B4-BE49-F238E27FC236}">
                <a16:creationId xmlns:a16="http://schemas.microsoft.com/office/drawing/2014/main" id="{98695B17-E3F8-4D8C-AFF2-41F00AF3137F}"/>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4" name="Marcador de pie de página 3">
            <a:extLst>
              <a:ext uri="{FF2B5EF4-FFF2-40B4-BE49-F238E27FC236}">
                <a16:creationId xmlns:a16="http://schemas.microsoft.com/office/drawing/2014/main" id="{AEF42E26-4246-4A00-BDFB-A0CB370601B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6CB72E1F-FEA4-4CBC-97DA-62F70F2F7843}"/>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27771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51BCF06-1B2D-4DFC-AB42-3DD2E7E4764E}"/>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3" name="Marcador de pie de página 2">
            <a:extLst>
              <a:ext uri="{FF2B5EF4-FFF2-40B4-BE49-F238E27FC236}">
                <a16:creationId xmlns:a16="http://schemas.microsoft.com/office/drawing/2014/main" id="{F2CC4348-C661-4C91-914A-9D924E0A716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D357391-070E-4C51-9D89-29B48569DAC4}"/>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3437264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5FE4D5-4890-4430-B8C6-585F5FD90295}"/>
              </a:ext>
            </a:extLst>
          </p:cNvPr>
          <p:cNvSpPr>
            <a:spLocks noGrp="1"/>
          </p:cNvSpPr>
          <p:nvPr>
            <p:ph type="title"/>
          </p:nvPr>
        </p:nvSpPr>
        <p:spPr>
          <a:xfrm>
            <a:off x="839788" y="457200"/>
            <a:ext cx="3932237" cy="1600200"/>
          </a:xfrm>
        </p:spPr>
        <p:txBody>
          <a:bodyPr anchor="b">
            <a:noAutofit/>
          </a:bodyPr>
          <a:lstStyle>
            <a:lvl1pPr>
              <a:defRPr sz="2800"/>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885BDB58-0A7E-461A-A58F-9969D59C77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texto 3">
            <a:extLst>
              <a:ext uri="{FF2B5EF4-FFF2-40B4-BE49-F238E27FC236}">
                <a16:creationId xmlns:a16="http://schemas.microsoft.com/office/drawing/2014/main" id="{E2ACBFE6-4FD7-4FB1-8602-7FA547235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Editar los estilos de texto del patrón</a:t>
            </a:r>
          </a:p>
        </p:txBody>
      </p:sp>
      <p:sp>
        <p:nvSpPr>
          <p:cNvPr id="5" name="Marcador de fecha 4">
            <a:extLst>
              <a:ext uri="{FF2B5EF4-FFF2-40B4-BE49-F238E27FC236}">
                <a16:creationId xmlns:a16="http://schemas.microsoft.com/office/drawing/2014/main" id="{9CEBA776-3A83-435C-BBE3-BE79FC878D74}"/>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6" name="Marcador de pie de página 5">
            <a:extLst>
              <a:ext uri="{FF2B5EF4-FFF2-40B4-BE49-F238E27FC236}">
                <a16:creationId xmlns:a16="http://schemas.microsoft.com/office/drawing/2014/main" id="{403D0838-A9B5-424F-A71A-3B92FA68FA5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F759796-2FE1-4A10-8758-A7AD09392EFF}"/>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2917580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FE94D-C3BB-4261-BB7C-A14896F44F94}"/>
              </a:ext>
            </a:extLst>
          </p:cNvPr>
          <p:cNvSpPr>
            <a:spLocks noGrp="1"/>
          </p:cNvSpPr>
          <p:nvPr>
            <p:ph type="title"/>
          </p:nvPr>
        </p:nvSpPr>
        <p:spPr>
          <a:xfrm>
            <a:off x="839788" y="457200"/>
            <a:ext cx="3932237" cy="1600200"/>
          </a:xfrm>
        </p:spPr>
        <p:txBody>
          <a:bodyPr anchor="b">
            <a:noAutofit/>
          </a:bodyPr>
          <a:lstStyle>
            <a:lvl1pPr>
              <a:defRPr sz="2800"/>
            </a:lvl1pPr>
          </a:lstStyle>
          <a:p>
            <a:r>
              <a:rPr lang="es-ES" dirty="0"/>
              <a:t>Haga clic para modificar el estilo de título del patrón</a:t>
            </a:r>
          </a:p>
        </p:txBody>
      </p:sp>
      <p:sp>
        <p:nvSpPr>
          <p:cNvPr id="3" name="Marcador de posición de imagen 2">
            <a:extLst>
              <a:ext uri="{FF2B5EF4-FFF2-40B4-BE49-F238E27FC236}">
                <a16:creationId xmlns:a16="http://schemas.microsoft.com/office/drawing/2014/main" id="{BE8FB917-051F-4EBB-BA7B-8BCD072DC5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DA819F6-FF17-43FF-8182-9804D6F2A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E4605D9-55D7-48D4-94D8-FB7B0E271A2D}"/>
              </a:ext>
            </a:extLst>
          </p:cNvPr>
          <p:cNvSpPr>
            <a:spLocks noGrp="1"/>
          </p:cNvSpPr>
          <p:nvPr>
            <p:ph type="dt" sz="half" idx="10"/>
          </p:nvPr>
        </p:nvSpPr>
        <p:spPr/>
        <p:txBody>
          <a:bodyPr/>
          <a:lstStyle/>
          <a:p>
            <a:fld id="{4A5D814B-D29E-4583-8DB6-ADE8BC690AF4}" type="datetimeFigureOut">
              <a:rPr lang="es-ES" smtClean="0"/>
              <a:t>25/03/2025</a:t>
            </a:fld>
            <a:endParaRPr lang="es-ES"/>
          </a:p>
        </p:txBody>
      </p:sp>
      <p:sp>
        <p:nvSpPr>
          <p:cNvPr id="6" name="Marcador de pie de página 5">
            <a:extLst>
              <a:ext uri="{FF2B5EF4-FFF2-40B4-BE49-F238E27FC236}">
                <a16:creationId xmlns:a16="http://schemas.microsoft.com/office/drawing/2014/main" id="{90C25AE6-DA54-496C-A4EC-1E270BF0763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00C6F5E-0045-4B5E-B788-658AEEA70B09}"/>
              </a:ext>
            </a:extLst>
          </p:cNvPr>
          <p:cNvSpPr>
            <a:spLocks noGrp="1"/>
          </p:cNvSpPr>
          <p:nvPr>
            <p:ph type="sldNum" sz="quarter" idx="12"/>
          </p:nvPr>
        </p:nvSpPr>
        <p:spPr/>
        <p:txBody>
          <a:bodyPr/>
          <a:lstStyle/>
          <a:p>
            <a:fld id="{B71F81A1-A8FA-42DF-B545-C7E574298DB6}" type="slidenum">
              <a:rPr lang="es-ES" smtClean="0"/>
              <a:t>‹Nº›</a:t>
            </a:fld>
            <a:endParaRPr lang="es-ES"/>
          </a:p>
        </p:txBody>
      </p:sp>
    </p:spTree>
    <p:extLst>
      <p:ext uri="{BB962C8B-B14F-4D97-AF65-F5344CB8AC3E}">
        <p14:creationId xmlns:p14="http://schemas.microsoft.com/office/powerpoint/2010/main" val="264537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16EDAAC-646B-4423-8973-752081698B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6073296E-127C-4E5F-BD65-90A60889A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6D879B06-EACD-417B-96CD-6F802C136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5D814B-D29E-4583-8DB6-ADE8BC690AF4}" type="datetimeFigureOut">
              <a:rPr lang="es-ES" smtClean="0"/>
              <a:t>25/03/2025</a:t>
            </a:fld>
            <a:endParaRPr lang="es-ES" dirty="0"/>
          </a:p>
        </p:txBody>
      </p:sp>
      <p:sp>
        <p:nvSpPr>
          <p:cNvPr id="5" name="Marcador de pie de página 4">
            <a:extLst>
              <a:ext uri="{FF2B5EF4-FFF2-40B4-BE49-F238E27FC236}">
                <a16:creationId xmlns:a16="http://schemas.microsoft.com/office/drawing/2014/main" id="{306F1FF8-DD83-4EF2-954D-10AD4A6784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BA9443A9-6A20-4734-8719-E68BFA421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F81A1-A8FA-42DF-B545-C7E574298DB6}" type="slidenum">
              <a:rPr lang="es-ES" smtClean="0"/>
              <a:t>‹Nº›</a:t>
            </a:fld>
            <a:endParaRPr lang="es-ES"/>
          </a:p>
        </p:txBody>
      </p:sp>
      <p:pic>
        <p:nvPicPr>
          <p:cNvPr id="8" name="Imagen 7">
            <a:extLst>
              <a:ext uri="{FF2B5EF4-FFF2-40B4-BE49-F238E27FC236}">
                <a16:creationId xmlns:a16="http://schemas.microsoft.com/office/drawing/2014/main" id="{E199CA03-8D7D-4026-94C8-30F63D8C5CE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60257" y="5759780"/>
            <a:ext cx="12630221" cy="4155885"/>
          </a:xfrm>
          <a:prstGeom prst="rect">
            <a:avLst/>
          </a:prstGeom>
        </p:spPr>
      </p:pic>
      <p:pic>
        <p:nvPicPr>
          <p:cNvPr id="11" name="Imagen 10">
            <a:extLst>
              <a:ext uri="{FF2B5EF4-FFF2-40B4-BE49-F238E27FC236}">
                <a16:creationId xmlns:a16="http://schemas.microsoft.com/office/drawing/2014/main" id="{095047C4-28A2-427D-8898-E389FAA30D5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103243" y="5934864"/>
            <a:ext cx="568303" cy="824319"/>
          </a:xfrm>
          <a:prstGeom prst="rect">
            <a:avLst/>
          </a:prstGeom>
        </p:spPr>
      </p:pic>
    </p:spTree>
    <p:extLst>
      <p:ext uri="{BB962C8B-B14F-4D97-AF65-F5344CB8AC3E}">
        <p14:creationId xmlns:p14="http://schemas.microsoft.com/office/powerpoint/2010/main" val="971655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just" defTabSz="914400" rtl="0" eaLnBrk="1" latinLnBrk="0" hangingPunct="1">
        <a:lnSpc>
          <a:spcPct val="90000"/>
        </a:lnSpc>
        <a:spcBef>
          <a:spcPct val="0"/>
        </a:spcBef>
        <a:buNone/>
        <a:defRPr sz="3200" b="1" kern="1200">
          <a:solidFill>
            <a:srgbClr val="003366"/>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cs typeface="+mj-cs"/>
        </a:defRPr>
      </a:lvl1pPr>
    </p:titleStyle>
    <p:body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xZophFn6tkA&amp;t=22s"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0" name="Title 1">
            <a:extLst>
              <a:ext uri="{FF2B5EF4-FFF2-40B4-BE49-F238E27FC236}">
                <a16:creationId xmlns:a16="http://schemas.microsoft.com/office/drawing/2014/main" id="{D2BDC3E7-8EA3-9072-551C-642FC5F9235E}"/>
              </a:ext>
            </a:extLst>
          </p:cNvPr>
          <p:cNvSpPr>
            <a:spLocks noGrp="1"/>
          </p:cNvSpPr>
          <p:nvPr>
            <p:ph type="title"/>
          </p:nvPr>
        </p:nvSpPr>
        <p:spPr>
          <a:xfrm>
            <a:off x="438779" y="2321829"/>
            <a:ext cx="4565901" cy="654507"/>
          </a:xfrm>
        </p:spPr>
        <p:txBody>
          <a:bodyPr anchor="b">
            <a:normAutofit fontScale="90000"/>
          </a:bodyPr>
          <a:lstStyle/>
          <a:p>
            <a:r>
              <a:rPr lang="en-US" dirty="0"/>
              <a:t>Limpieza de Datos en R</a:t>
            </a:r>
          </a:p>
        </p:txBody>
      </p:sp>
      <p:pic>
        <p:nvPicPr>
          <p:cNvPr id="4098" name="Picture 2" descr="esultado de imagen para tidy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30524" y="2760861"/>
            <a:ext cx="1102898" cy="12400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135650" y="4107726"/>
            <a:ext cx="947028" cy="1098552"/>
          </a:xfrm>
          <a:prstGeom prst="rect">
            <a:avLst/>
          </a:prstGeom>
        </p:spPr>
      </p:pic>
      <p:pic>
        <p:nvPicPr>
          <p:cNvPr id="5" name="Picture 3">
            <a:extLst>
              <a:ext uri="{FF2B5EF4-FFF2-40B4-BE49-F238E27FC236}">
                <a16:creationId xmlns:a16="http://schemas.microsoft.com/office/drawing/2014/main" id="{F0CCEC61-1BB5-F9F6-1AD9-44E6BA2782EF}"/>
              </a:ext>
            </a:extLst>
          </p:cNvPr>
          <p:cNvPicPr>
            <a:picLocks noChangeAspect="1"/>
          </p:cNvPicPr>
          <p:nvPr/>
        </p:nvPicPr>
        <p:blipFill>
          <a:blip r:embed="rId4"/>
          <a:stretch>
            <a:fillRect/>
          </a:stretch>
        </p:blipFill>
        <p:spPr>
          <a:xfrm>
            <a:off x="9785015" y="4074926"/>
            <a:ext cx="958753" cy="1094104"/>
          </a:xfrm>
          <a:prstGeom prst="rect">
            <a:avLst/>
          </a:prstGeom>
        </p:spPr>
      </p:pic>
      <p:pic>
        <p:nvPicPr>
          <p:cNvPr id="7" name="Picture 6"/>
          <p:cNvPicPr>
            <a:picLocks noChangeAspect="1"/>
          </p:cNvPicPr>
          <p:nvPr/>
        </p:nvPicPr>
        <p:blipFill>
          <a:blip r:embed="rId5"/>
          <a:stretch>
            <a:fillRect/>
          </a:stretch>
        </p:blipFill>
        <p:spPr>
          <a:xfrm>
            <a:off x="6154223" y="4466746"/>
            <a:ext cx="946535" cy="1098190"/>
          </a:xfrm>
          <a:prstGeom prst="rect">
            <a:avLst/>
          </a:prstGeom>
        </p:spPr>
      </p:pic>
      <p:cxnSp>
        <p:nvCxnSpPr>
          <p:cNvPr id="4157" name="Straight Connector 4136">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4536" y="987425"/>
            <a:ext cx="0" cy="4873625"/>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58" name="Straight Connector 4138">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9976" y="2571296"/>
            <a:ext cx="204456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59" name="Straight Connector 4140">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4534" y="3424238"/>
            <a:ext cx="331406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160" name="Straight Connector 4142">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9976" y="4233810"/>
            <a:ext cx="204456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43E808-B29E-8054-05FD-E52130151D90}"/>
              </a:ext>
            </a:extLst>
          </p:cNvPr>
          <p:cNvPicPr>
            <a:picLocks noChangeAspect="1"/>
          </p:cNvPicPr>
          <p:nvPr/>
        </p:nvPicPr>
        <p:blipFill>
          <a:blip r:embed="rId6"/>
          <a:stretch>
            <a:fillRect/>
          </a:stretch>
        </p:blipFill>
        <p:spPr>
          <a:xfrm>
            <a:off x="5380256" y="896130"/>
            <a:ext cx="2219680" cy="1401092"/>
          </a:xfrm>
          <a:prstGeom prst="rect">
            <a:avLst/>
          </a:prstGeom>
        </p:spPr>
      </p:pic>
      <p:pic>
        <p:nvPicPr>
          <p:cNvPr id="1026" name="Picture 2" descr="Tidyverse - Wikipedia, la enciclopedia libre">
            <a:extLst>
              <a:ext uri="{FF2B5EF4-FFF2-40B4-BE49-F238E27FC236}">
                <a16:creationId xmlns:a16="http://schemas.microsoft.com/office/drawing/2014/main" id="{C9E3D3F0-E63E-20F1-A913-494AD8510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6466" y="1585987"/>
            <a:ext cx="1025133" cy="118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812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900967"/>
          </a:xfrm>
        </p:spPr>
        <p:txBody>
          <a:bodyPr/>
          <a:lstStyle/>
          <a:p>
            <a:r>
              <a:rPr lang="es-CR" dirty="0"/>
              <a:t>Principales funciones de lubridate</a:t>
            </a:r>
          </a:p>
        </p:txBody>
      </p:sp>
      <p:sp>
        <p:nvSpPr>
          <p:cNvPr id="5" name="Marcador de contenido 4"/>
          <p:cNvSpPr>
            <a:spLocks noGrp="1"/>
          </p:cNvSpPr>
          <p:nvPr>
            <p:ph idx="1"/>
          </p:nvPr>
        </p:nvSpPr>
        <p:spPr>
          <a:xfrm>
            <a:off x="838200" y="1266092"/>
            <a:ext cx="11049000" cy="5047026"/>
          </a:xfrm>
        </p:spPr>
        <p:txBody>
          <a:bodyPr>
            <a:normAutofit/>
          </a:bodyPr>
          <a:lstStyle/>
          <a:p>
            <a:r>
              <a:rPr lang="es-ES" dirty="0" err="1"/>
              <a:t>ymd</a:t>
            </a:r>
            <a:r>
              <a:rPr lang="es-ES" dirty="0"/>
              <a:t>()</a:t>
            </a:r>
          </a:p>
          <a:p>
            <a:r>
              <a:rPr lang="es-ES" dirty="0" err="1"/>
              <a:t>ydm</a:t>
            </a:r>
            <a:r>
              <a:rPr lang="es-ES" dirty="0"/>
              <a:t>()</a:t>
            </a:r>
          </a:p>
          <a:p>
            <a:r>
              <a:rPr lang="es-ES" dirty="0" err="1"/>
              <a:t>mdy</a:t>
            </a:r>
            <a:r>
              <a:rPr lang="es-ES" dirty="0"/>
              <a:t>()</a:t>
            </a:r>
          </a:p>
          <a:p>
            <a:r>
              <a:rPr lang="es-ES" dirty="0" err="1"/>
              <a:t>dmy</a:t>
            </a:r>
            <a:r>
              <a:rPr lang="es-ES" dirty="0"/>
              <a:t>()</a:t>
            </a:r>
          </a:p>
          <a:p>
            <a:r>
              <a:rPr lang="es-ES" dirty="0"/>
              <a:t>hm()</a:t>
            </a:r>
          </a:p>
          <a:p>
            <a:r>
              <a:rPr lang="es-ES" dirty="0" err="1"/>
              <a:t>hms</a:t>
            </a:r>
            <a:r>
              <a:rPr lang="es-ES" dirty="0"/>
              <a:t>()</a:t>
            </a:r>
          </a:p>
          <a:p>
            <a:r>
              <a:rPr lang="es-ES" dirty="0" err="1"/>
              <a:t>ymd_hms</a:t>
            </a:r>
            <a:r>
              <a:rPr lang="es-ES" dirty="0"/>
              <a:t>()</a:t>
            </a:r>
          </a:p>
          <a:p>
            <a:endParaRPr lang="es-ES" dirty="0"/>
          </a:p>
          <a:p>
            <a:endParaRPr lang="es-CR" dirty="0"/>
          </a:p>
        </p:txBody>
      </p:sp>
      <p:pic>
        <p:nvPicPr>
          <p:cNvPr id="2" name="Picture 1"/>
          <p:cNvPicPr>
            <a:picLocks noChangeAspect="1"/>
          </p:cNvPicPr>
          <p:nvPr/>
        </p:nvPicPr>
        <p:blipFill>
          <a:blip r:embed="rId2"/>
          <a:stretch>
            <a:fillRect/>
          </a:stretch>
        </p:blipFill>
        <p:spPr>
          <a:xfrm>
            <a:off x="9828784" y="3998066"/>
            <a:ext cx="1525016" cy="1769019"/>
          </a:xfrm>
          <a:prstGeom prst="rect">
            <a:avLst/>
          </a:prstGeom>
        </p:spPr>
      </p:pic>
      <p:pic>
        <p:nvPicPr>
          <p:cNvPr id="3" name="Picture 2"/>
          <p:cNvPicPr>
            <a:picLocks noChangeAspect="1"/>
          </p:cNvPicPr>
          <p:nvPr/>
        </p:nvPicPr>
        <p:blipFill>
          <a:blip r:embed="rId3"/>
          <a:stretch>
            <a:fillRect/>
          </a:stretch>
        </p:blipFill>
        <p:spPr>
          <a:xfrm>
            <a:off x="4095496" y="1872487"/>
            <a:ext cx="4876800" cy="2209800"/>
          </a:xfrm>
          <a:prstGeom prst="rect">
            <a:avLst/>
          </a:prstGeom>
        </p:spPr>
      </p:pic>
    </p:spTree>
    <p:extLst>
      <p:ext uri="{BB962C8B-B14F-4D97-AF65-F5344CB8AC3E}">
        <p14:creationId xmlns:p14="http://schemas.microsoft.com/office/powerpoint/2010/main" val="1359098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s-ES_tradnl" dirty="0"/>
          </a:p>
        </p:txBody>
      </p:sp>
      <p:sp>
        <p:nvSpPr>
          <p:cNvPr id="3" name="Subtitle 2"/>
          <p:cNvSpPr>
            <a:spLocks noGrp="1"/>
          </p:cNvSpPr>
          <p:nvPr>
            <p:ph type="subTitle" idx="1"/>
          </p:nvPr>
        </p:nvSpPr>
        <p:spPr/>
        <p:txBody>
          <a:bodyPr>
            <a:normAutofit/>
          </a:bodyPr>
          <a:lstStyle/>
          <a:p>
            <a:r>
              <a:rPr lang="es-ES_tradnl" sz="5400" dirty="0"/>
              <a:t>DV con ggplot2</a:t>
            </a:r>
          </a:p>
        </p:txBody>
      </p:sp>
      <p:pic>
        <p:nvPicPr>
          <p:cNvPr id="4" name="Picture 3"/>
          <p:cNvPicPr>
            <a:picLocks noChangeAspect="1"/>
          </p:cNvPicPr>
          <p:nvPr/>
        </p:nvPicPr>
        <p:blipFill>
          <a:blip r:embed="rId2"/>
          <a:stretch>
            <a:fillRect/>
          </a:stretch>
        </p:blipFill>
        <p:spPr>
          <a:xfrm>
            <a:off x="5162550" y="1268413"/>
            <a:ext cx="1866900" cy="2095500"/>
          </a:xfrm>
          <a:prstGeom prst="rect">
            <a:avLst/>
          </a:prstGeom>
        </p:spPr>
      </p:pic>
    </p:spTree>
    <p:extLst>
      <p:ext uri="{BB962C8B-B14F-4D97-AF65-F5344CB8AC3E}">
        <p14:creationId xmlns:p14="http://schemas.microsoft.com/office/powerpoint/2010/main" val="1604673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D2E2D-3B18-991D-44F5-CAB569936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437579-B6C7-F028-E478-CE9D6EAFA8BB}"/>
              </a:ext>
            </a:extLst>
          </p:cNvPr>
          <p:cNvSpPr>
            <a:spLocks noGrp="1"/>
          </p:cNvSpPr>
          <p:nvPr>
            <p:ph type="ctrTitle"/>
          </p:nvPr>
        </p:nvSpPr>
        <p:spPr>
          <a:xfrm>
            <a:off x="423080" y="115288"/>
            <a:ext cx="10292971" cy="618776"/>
          </a:xfrm>
        </p:spPr>
        <p:txBody>
          <a:bodyPr>
            <a:normAutofit/>
          </a:bodyPr>
          <a:lstStyle/>
          <a:p>
            <a:pPr algn="l"/>
            <a:r>
              <a:rPr lang="es-ES_tradnl" sz="3600" dirty="0"/>
              <a:t>Imputación de datos en R</a:t>
            </a:r>
          </a:p>
        </p:txBody>
      </p:sp>
      <p:pic>
        <p:nvPicPr>
          <p:cNvPr id="2050" name="Picture 2" descr="What Is Data Imputation: Purpose, Techniques, &amp; Methods ...">
            <a:extLst>
              <a:ext uri="{FF2B5EF4-FFF2-40B4-BE49-F238E27FC236}">
                <a16:creationId xmlns:a16="http://schemas.microsoft.com/office/drawing/2014/main" id="{21FFE24B-00DA-B354-55FA-C669E6D82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80" y="2222162"/>
            <a:ext cx="8086710" cy="312776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DFCAF88-3583-0167-C413-333D5FCF4129}"/>
              </a:ext>
            </a:extLst>
          </p:cNvPr>
          <p:cNvSpPr txBox="1"/>
          <p:nvPr/>
        </p:nvSpPr>
        <p:spPr>
          <a:xfrm>
            <a:off x="423080" y="907912"/>
            <a:ext cx="11668835" cy="1200329"/>
          </a:xfrm>
          <a:prstGeom prst="rect">
            <a:avLst/>
          </a:prstGeom>
          <a:noFill/>
        </p:spPr>
        <p:txBody>
          <a:bodyPr wrap="square">
            <a:spAutoFit/>
          </a:bodyPr>
          <a:lstStyle/>
          <a:p>
            <a:r>
              <a:rPr lang="es-ES" sz="2400" dirty="0">
                <a:latin typeface="Verdana" panose="020B0604030504040204" pitchFamily="34" charset="0"/>
                <a:ea typeface="Verdana" panose="020B0604030504040204" pitchFamily="34" charset="0"/>
              </a:rPr>
              <a:t>Proceso de conversión de los </a:t>
            </a:r>
            <a:r>
              <a:rPr lang="es-ES" sz="2400" b="1" dirty="0">
                <a:latin typeface="Verdana" panose="020B0604030504040204" pitchFamily="34" charset="0"/>
                <a:ea typeface="Verdana" panose="020B0604030504040204" pitchFamily="34" charset="0"/>
              </a:rPr>
              <a:t>datos faltantes </a:t>
            </a:r>
            <a:r>
              <a:rPr lang="es-ES" sz="2400" dirty="0">
                <a:latin typeface="Verdana" panose="020B0604030504040204" pitchFamily="34" charset="0"/>
                <a:ea typeface="Verdana" panose="020B0604030504040204" pitchFamily="34" charset="0"/>
              </a:rPr>
              <a:t>en datos simulados, de manera de intentar no interferir o minimizar de la mejor forma la incidencia en el resultado esperado.</a:t>
            </a:r>
            <a:endParaRPr lang="es-CR" sz="2400" dirty="0">
              <a:latin typeface="Verdana" panose="020B0604030504040204" pitchFamily="34" charset="0"/>
              <a:ea typeface="Verdana" panose="020B0604030504040204" pitchFamily="34" charset="0"/>
            </a:endParaRPr>
          </a:p>
        </p:txBody>
      </p:sp>
      <p:sp>
        <p:nvSpPr>
          <p:cNvPr id="12" name="CuadroTexto 11">
            <a:extLst>
              <a:ext uri="{FF2B5EF4-FFF2-40B4-BE49-F238E27FC236}">
                <a16:creationId xmlns:a16="http://schemas.microsoft.com/office/drawing/2014/main" id="{B499DB6D-7F29-1A15-6428-E3467C0A617B}"/>
              </a:ext>
            </a:extLst>
          </p:cNvPr>
          <p:cNvSpPr txBox="1"/>
          <p:nvPr/>
        </p:nvSpPr>
        <p:spPr>
          <a:xfrm>
            <a:off x="8509790" y="2936175"/>
            <a:ext cx="3582125" cy="1477328"/>
          </a:xfrm>
          <a:prstGeom prst="rect">
            <a:avLst/>
          </a:prstGeom>
          <a:noFill/>
        </p:spPr>
        <p:txBody>
          <a:bodyPr wrap="square">
            <a:spAutoFit/>
          </a:bodyPr>
          <a:lstStyle/>
          <a:p>
            <a:r>
              <a:rPr lang="es-ES" dirty="0">
                <a:latin typeface="Verdana" panose="020B0604030504040204" pitchFamily="34" charset="0"/>
                <a:ea typeface="Verdana" panose="020B0604030504040204" pitchFamily="34" charset="0"/>
              </a:rPr>
              <a:t>La </a:t>
            </a:r>
            <a:r>
              <a:rPr lang="es-ES" b="1" dirty="0">
                <a:latin typeface="Verdana" panose="020B0604030504040204" pitchFamily="34" charset="0"/>
                <a:ea typeface="Verdana" panose="020B0604030504040204" pitchFamily="34" charset="0"/>
              </a:rPr>
              <a:t>imputación</a:t>
            </a:r>
            <a:r>
              <a:rPr lang="es-ES" dirty="0">
                <a:latin typeface="Verdana" panose="020B0604030504040204" pitchFamily="34" charset="0"/>
                <a:ea typeface="Verdana" panose="020B0604030504040204" pitchFamily="34" charset="0"/>
              </a:rPr>
              <a:t> es </a:t>
            </a:r>
            <a:r>
              <a:rPr lang="es-ES" u="sng" dirty="0">
                <a:latin typeface="Verdana" panose="020B0604030504040204" pitchFamily="34" charset="0"/>
                <a:ea typeface="Verdana" panose="020B0604030504040204" pitchFamily="34" charset="0"/>
              </a:rPr>
              <a:t>diferente de inventar datos</a:t>
            </a:r>
            <a:r>
              <a:rPr lang="es-ES" dirty="0">
                <a:latin typeface="Verdana" panose="020B0604030504040204" pitchFamily="34" charset="0"/>
                <a:ea typeface="Verdana" panose="020B0604030504040204" pitchFamily="34" charset="0"/>
              </a:rPr>
              <a:t>, ya que en la imputación se utiliza un criterio para estimar el valor faltante</a:t>
            </a:r>
            <a:endParaRPr lang="es-CR"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00820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6F12B-CF4A-B77A-04C1-D6A3AAFDA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DC7D0-DFBD-2AB2-3AD2-8F4FCE9B4370}"/>
              </a:ext>
            </a:extLst>
          </p:cNvPr>
          <p:cNvSpPr>
            <a:spLocks noGrp="1"/>
          </p:cNvSpPr>
          <p:nvPr>
            <p:ph type="ctrTitle"/>
          </p:nvPr>
        </p:nvSpPr>
        <p:spPr>
          <a:xfrm>
            <a:off x="423080" y="115288"/>
            <a:ext cx="10292971" cy="618776"/>
          </a:xfrm>
        </p:spPr>
        <p:txBody>
          <a:bodyPr>
            <a:normAutofit/>
          </a:bodyPr>
          <a:lstStyle/>
          <a:p>
            <a:r>
              <a:rPr lang="es-ES_tradnl" sz="3200" dirty="0"/>
              <a:t>Datos Nulos o Ausentes</a:t>
            </a:r>
          </a:p>
        </p:txBody>
      </p:sp>
      <p:sp>
        <p:nvSpPr>
          <p:cNvPr id="10" name="CuadroTexto 9">
            <a:extLst>
              <a:ext uri="{FF2B5EF4-FFF2-40B4-BE49-F238E27FC236}">
                <a16:creationId xmlns:a16="http://schemas.microsoft.com/office/drawing/2014/main" id="{FA58BD90-9B72-619E-19EF-817FBC2911E1}"/>
              </a:ext>
            </a:extLst>
          </p:cNvPr>
          <p:cNvSpPr txBox="1"/>
          <p:nvPr/>
        </p:nvSpPr>
        <p:spPr>
          <a:xfrm>
            <a:off x="0" y="1043169"/>
            <a:ext cx="12091915" cy="4832092"/>
          </a:xfrm>
          <a:prstGeom prst="rect">
            <a:avLst/>
          </a:prstGeom>
          <a:noFill/>
        </p:spPr>
        <p:txBody>
          <a:bodyPr wrap="square">
            <a:spAutoFit/>
          </a:bodyPr>
          <a:lstStyle/>
          <a:p>
            <a:r>
              <a:rPr lang="es-ES" sz="2200" dirty="0">
                <a:latin typeface="Verdana" panose="020B0604030504040204" pitchFamily="34" charset="0"/>
                <a:ea typeface="Verdana" panose="020B0604030504040204" pitchFamily="34" charset="0"/>
              </a:rPr>
              <a:t>Entender la razón que lo provoca define el mejor tratamiento, a grandes rasgos es posible efectuar dos tipos de tratamiento o métodos:</a:t>
            </a:r>
          </a:p>
          <a:p>
            <a:endParaRPr lang="es-ES" sz="22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s-ES" sz="2200" b="1" i="1" dirty="0">
                <a:latin typeface="Verdana" panose="020B0604030504040204" pitchFamily="34" charset="0"/>
                <a:ea typeface="Verdana" panose="020B0604030504040204" pitchFamily="34" charset="0"/>
              </a:rPr>
              <a:t>Imputación simple</a:t>
            </a:r>
            <a:r>
              <a:rPr lang="es-ES" sz="2200" dirty="0">
                <a:latin typeface="Verdana" panose="020B0604030504040204" pitchFamily="34" charset="0"/>
                <a:ea typeface="Verdana" panose="020B0604030504040204" pitchFamily="34" charset="0"/>
              </a:rPr>
              <a:t>: Se trata de aplicar alguna técnica o lógica para cambiar el nulo por un valor. Por ejemplo, los nulos podrían ser reemplazados por algunos estadísticos(media, mediana, moda, por ejemplo) de la variable que los contiene, supongamos que una variable llamada </a:t>
            </a:r>
            <a:r>
              <a:rPr lang="es-ES" sz="2200" b="1" dirty="0">
                <a:latin typeface="Verdana" panose="020B0604030504040204" pitchFamily="34" charset="0"/>
                <a:ea typeface="Verdana" panose="020B0604030504040204" pitchFamily="34" charset="0"/>
              </a:rPr>
              <a:t>género</a:t>
            </a:r>
            <a:r>
              <a:rPr lang="es-ES" sz="2200" dirty="0">
                <a:latin typeface="Verdana" panose="020B0604030504040204" pitchFamily="34" charset="0"/>
                <a:ea typeface="Verdana" panose="020B0604030504040204" pitchFamily="34" charset="0"/>
              </a:rPr>
              <a:t> tiene nulos y contiene Masculino y Femenino, una decisión posible podría usar utilizar la </a:t>
            </a:r>
            <a:r>
              <a:rPr lang="es-ES" sz="2200" b="1" dirty="0">
                <a:latin typeface="Verdana" panose="020B0604030504040204" pitchFamily="34" charset="0"/>
                <a:ea typeface="Verdana" panose="020B0604030504040204" pitchFamily="34" charset="0"/>
              </a:rPr>
              <a:t>moda</a:t>
            </a:r>
            <a:r>
              <a:rPr lang="es-ES" sz="2200" dirty="0">
                <a:latin typeface="Verdana" panose="020B0604030504040204" pitchFamily="34" charset="0"/>
                <a:ea typeface="Verdana" panose="020B0604030504040204" pitchFamily="34" charset="0"/>
              </a:rPr>
              <a:t> como mecanismo de imputación de los valores nulos. Hay que tener mucho cuidado con los procesos de imputación de Nulos ya que </a:t>
            </a:r>
            <a:r>
              <a:rPr lang="es-ES" sz="2200" b="1" dirty="0">
                <a:latin typeface="Verdana" panose="020B0604030504040204" pitchFamily="34" charset="0"/>
                <a:ea typeface="Verdana" panose="020B0604030504040204" pitchFamily="34" charset="0"/>
              </a:rPr>
              <a:t>es posible provocar sesgos </a:t>
            </a:r>
            <a:r>
              <a:rPr lang="es-ES" sz="2200" dirty="0">
                <a:latin typeface="Verdana" panose="020B0604030504040204" pitchFamily="34" charset="0"/>
                <a:ea typeface="Verdana" panose="020B0604030504040204" pitchFamily="34" charset="0"/>
              </a:rPr>
              <a:t>en la distribución de los datos de la variable.</a:t>
            </a:r>
          </a:p>
          <a:p>
            <a:pPr marL="342900" indent="-342900">
              <a:buFont typeface="Arial" panose="020B0604020202020204" pitchFamily="34" charset="0"/>
              <a:buChar char="•"/>
            </a:pPr>
            <a:endParaRPr lang="es-ES" sz="22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s-ES" sz="2200" dirty="0">
                <a:latin typeface="Verdana" panose="020B0604030504040204" pitchFamily="34" charset="0"/>
                <a:ea typeface="Verdana" panose="020B0604030504040204" pitchFamily="34" charset="0"/>
              </a:rPr>
              <a:t> </a:t>
            </a:r>
            <a:r>
              <a:rPr lang="es-ES" sz="2200" b="1" i="1" dirty="0">
                <a:latin typeface="Verdana" panose="020B0604030504040204" pitchFamily="34" charset="0"/>
                <a:ea typeface="Verdana" panose="020B0604030504040204" pitchFamily="34" charset="0"/>
              </a:rPr>
              <a:t>Exclusión</a:t>
            </a:r>
            <a:r>
              <a:rPr lang="es-ES" sz="2200" dirty="0">
                <a:latin typeface="Verdana" panose="020B0604030504040204" pitchFamily="34" charset="0"/>
                <a:ea typeface="Verdana" panose="020B0604030504040204" pitchFamily="34" charset="0"/>
              </a:rPr>
              <a:t>: Si se cuenta con suficientes datos para trabajar, una decisión simple es eliminar aquellos registros que posean nulos.</a:t>
            </a:r>
            <a:endParaRPr lang="es-CR" sz="2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6441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E1F80-71F0-26EA-197A-4C7613DA583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A84A09F-1323-F901-9022-33EED33B200D}"/>
              </a:ext>
            </a:extLst>
          </p:cNvPr>
          <p:cNvPicPr>
            <a:picLocks noChangeAspect="1"/>
          </p:cNvPicPr>
          <p:nvPr/>
        </p:nvPicPr>
        <p:blipFill>
          <a:blip r:embed="rId2"/>
          <a:stretch>
            <a:fillRect/>
          </a:stretch>
        </p:blipFill>
        <p:spPr>
          <a:xfrm>
            <a:off x="0" y="151655"/>
            <a:ext cx="7574507" cy="5142918"/>
          </a:xfrm>
          <a:prstGeom prst="rect">
            <a:avLst/>
          </a:prstGeom>
        </p:spPr>
      </p:pic>
      <p:sp>
        <p:nvSpPr>
          <p:cNvPr id="8" name="CuadroTexto 7">
            <a:extLst>
              <a:ext uri="{FF2B5EF4-FFF2-40B4-BE49-F238E27FC236}">
                <a16:creationId xmlns:a16="http://schemas.microsoft.com/office/drawing/2014/main" id="{666CA3D7-652E-6CF0-F138-70E0B0BE8902}"/>
              </a:ext>
            </a:extLst>
          </p:cNvPr>
          <p:cNvSpPr txBox="1"/>
          <p:nvPr/>
        </p:nvSpPr>
        <p:spPr>
          <a:xfrm>
            <a:off x="7028596" y="2076783"/>
            <a:ext cx="4920017" cy="646331"/>
          </a:xfrm>
          <a:prstGeom prst="rect">
            <a:avLst/>
          </a:prstGeom>
          <a:noFill/>
        </p:spPr>
        <p:txBody>
          <a:bodyPr wrap="square">
            <a:spAutoFit/>
          </a:bodyPr>
          <a:lstStyle/>
          <a:p>
            <a:r>
              <a:rPr lang="es-ES" b="1" dirty="0"/>
              <a:t>La desviación estándar </a:t>
            </a:r>
            <a:r>
              <a:rPr lang="es-ES" dirty="0"/>
              <a:t>nos permite entender que tanto </a:t>
            </a:r>
            <a:r>
              <a:rPr lang="es-ES" b="1" dirty="0"/>
              <a:t>dista el valor del promedio</a:t>
            </a:r>
            <a:r>
              <a:rPr lang="es-ES" dirty="0"/>
              <a:t>.</a:t>
            </a:r>
            <a:endParaRPr lang="es-CR" dirty="0"/>
          </a:p>
        </p:txBody>
      </p:sp>
      <p:sp>
        <p:nvSpPr>
          <p:cNvPr id="11" name="CuadroTexto 10">
            <a:extLst>
              <a:ext uri="{FF2B5EF4-FFF2-40B4-BE49-F238E27FC236}">
                <a16:creationId xmlns:a16="http://schemas.microsoft.com/office/drawing/2014/main" id="{7E56A5BE-8798-B330-6ED1-F0D80FBAA0D0}"/>
              </a:ext>
            </a:extLst>
          </p:cNvPr>
          <p:cNvSpPr txBox="1"/>
          <p:nvPr/>
        </p:nvSpPr>
        <p:spPr>
          <a:xfrm>
            <a:off x="7028596" y="2980725"/>
            <a:ext cx="4726676" cy="2308324"/>
          </a:xfrm>
          <a:prstGeom prst="rect">
            <a:avLst/>
          </a:prstGeom>
          <a:noFill/>
        </p:spPr>
        <p:txBody>
          <a:bodyPr wrap="square">
            <a:spAutoFit/>
          </a:bodyPr>
          <a:lstStyle/>
          <a:p>
            <a:r>
              <a:rPr lang="es-ES" dirty="0"/>
              <a:t>La desviación estándar es importante ya que permite conocer si el </a:t>
            </a:r>
            <a:r>
              <a:rPr lang="es-ES" b="1" dirty="0"/>
              <a:t>promedio/media es un buen índice</a:t>
            </a:r>
            <a:r>
              <a:rPr lang="es-ES" dirty="0"/>
              <a:t> como representante de los datos.</a:t>
            </a:r>
          </a:p>
          <a:p>
            <a:endParaRPr lang="es-ES" dirty="0"/>
          </a:p>
          <a:p>
            <a:r>
              <a:rPr lang="es-ES" dirty="0"/>
              <a:t>Si la desviación es </a:t>
            </a:r>
            <a:r>
              <a:rPr lang="es-ES" b="1" dirty="0"/>
              <a:t>muy alta </a:t>
            </a:r>
            <a:r>
              <a:rPr lang="es-ES" dirty="0"/>
              <a:t>significa que la </a:t>
            </a:r>
            <a:r>
              <a:rPr lang="es-ES" b="1" dirty="0"/>
              <a:t>media no sirve </a:t>
            </a:r>
            <a:r>
              <a:rPr lang="es-ES" dirty="0"/>
              <a:t>y se debe de remplazar por la moda o una mediana. Si la desviación </a:t>
            </a:r>
            <a:r>
              <a:rPr lang="es-ES" b="1" dirty="0"/>
              <a:t>tiende a cero</a:t>
            </a:r>
            <a:r>
              <a:rPr lang="es-ES" dirty="0"/>
              <a:t> es lo </a:t>
            </a:r>
            <a:r>
              <a:rPr lang="es-ES" b="1" dirty="0"/>
              <a:t>mejor</a:t>
            </a:r>
            <a:r>
              <a:rPr lang="es-ES" dirty="0"/>
              <a:t>.</a:t>
            </a:r>
            <a:endParaRPr lang="es-CR" dirty="0"/>
          </a:p>
        </p:txBody>
      </p:sp>
      <p:sp>
        <p:nvSpPr>
          <p:cNvPr id="3" name="CuadroTexto 2">
            <a:extLst>
              <a:ext uri="{FF2B5EF4-FFF2-40B4-BE49-F238E27FC236}">
                <a16:creationId xmlns:a16="http://schemas.microsoft.com/office/drawing/2014/main" id="{9F0B169B-DF6A-7819-3C10-01A54E6B0A1A}"/>
              </a:ext>
            </a:extLst>
          </p:cNvPr>
          <p:cNvSpPr txBox="1"/>
          <p:nvPr/>
        </p:nvSpPr>
        <p:spPr>
          <a:xfrm>
            <a:off x="194481" y="5294573"/>
            <a:ext cx="6834115" cy="830997"/>
          </a:xfrm>
          <a:prstGeom prst="rect">
            <a:avLst/>
          </a:prstGeom>
          <a:noFill/>
        </p:spPr>
        <p:txBody>
          <a:bodyPr wrap="square">
            <a:spAutoFit/>
          </a:bodyPr>
          <a:lstStyle/>
          <a:p>
            <a:r>
              <a:rPr lang="es-ES" sz="1600" b="1" dirty="0"/>
              <a:t>x</a:t>
            </a:r>
            <a:r>
              <a:rPr lang="es-ES" sz="1600" dirty="0"/>
              <a:t> &lt;- c(7,7.5,7.6,5,6,7.8,6.3,7.9,6,6.8)</a:t>
            </a:r>
          </a:p>
          <a:p>
            <a:r>
              <a:rPr lang="es-ES" sz="1600" b="1" dirty="0" err="1"/>
              <a:t>varianza_poblacional</a:t>
            </a:r>
            <a:r>
              <a:rPr lang="es-ES" sz="1600" b="1" dirty="0"/>
              <a:t> </a:t>
            </a:r>
            <a:r>
              <a:rPr lang="es-ES" sz="1600" dirty="0"/>
              <a:t>&lt;- sum((x - </a:t>
            </a:r>
            <a:r>
              <a:rPr lang="es-ES" sz="1600" b="1" dirty="0"/>
              <a:t>mean</a:t>
            </a:r>
            <a:r>
              <a:rPr lang="es-ES" sz="1600" dirty="0"/>
              <a:t>(x))^2) / </a:t>
            </a:r>
            <a:r>
              <a:rPr lang="es-ES" sz="1600" dirty="0" err="1"/>
              <a:t>length</a:t>
            </a:r>
            <a:r>
              <a:rPr lang="es-ES" sz="1600" dirty="0"/>
              <a:t>(x) </a:t>
            </a:r>
          </a:p>
          <a:p>
            <a:r>
              <a:rPr lang="es-ES" sz="1600" b="1" dirty="0" err="1"/>
              <a:t>desviacion_poblacional</a:t>
            </a:r>
            <a:r>
              <a:rPr lang="es-ES" sz="1600" b="1" dirty="0"/>
              <a:t> </a:t>
            </a:r>
            <a:r>
              <a:rPr lang="es-ES" sz="1600" dirty="0"/>
              <a:t>&lt;- </a:t>
            </a:r>
            <a:r>
              <a:rPr lang="es-ES" sz="1600" dirty="0" err="1"/>
              <a:t>sqrt</a:t>
            </a:r>
            <a:r>
              <a:rPr lang="es-ES" sz="1600" dirty="0"/>
              <a:t>(</a:t>
            </a:r>
            <a:r>
              <a:rPr lang="es-ES" sz="1600" b="1" dirty="0" err="1"/>
              <a:t>varianza_poblacional</a:t>
            </a:r>
            <a:r>
              <a:rPr lang="es-ES" sz="1600" b="1" dirty="0"/>
              <a:t> </a:t>
            </a:r>
            <a:r>
              <a:rPr lang="es-ES" sz="1600" dirty="0"/>
              <a:t>)</a:t>
            </a:r>
          </a:p>
        </p:txBody>
      </p:sp>
    </p:spTree>
    <p:extLst>
      <p:ext uri="{BB962C8B-B14F-4D97-AF65-F5344CB8AC3E}">
        <p14:creationId xmlns:p14="http://schemas.microsoft.com/office/powerpoint/2010/main" val="3492144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022D6-1AB7-2B1C-7733-DC33EACE7AC3}"/>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8FECFD23-CC5A-595A-966E-E35294AF53E5}"/>
              </a:ext>
            </a:extLst>
          </p:cNvPr>
          <p:cNvSpPr txBox="1"/>
          <p:nvPr/>
        </p:nvSpPr>
        <p:spPr>
          <a:xfrm>
            <a:off x="204717" y="4672889"/>
            <a:ext cx="8741391" cy="923330"/>
          </a:xfrm>
          <a:prstGeom prst="rect">
            <a:avLst/>
          </a:prstGeom>
          <a:noFill/>
        </p:spPr>
        <p:txBody>
          <a:bodyPr wrap="square">
            <a:spAutoFit/>
          </a:bodyPr>
          <a:lstStyle/>
          <a:p>
            <a:r>
              <a:rPr lang="es-CR" dirty="0">
                <a:latin typeface="Verdana" panose="020B0604030504040204" pitchFamily="34" charset="0"/>
                <a:ea typeface="Verdana" panose="020B0604030504040204" pitchFamily="34" charset="0"/>
                <a:hlinkClick r:id="rId2"/>
              </a:rPr>
              <a:t>https://www.youtube.com/watch?v=xZophFn6tkA&amp;t=22s</a:t>
            </a:r>
            <a:endParaRPr lang="es-CR" dirty="0">
              <a:latin typeface="Verdana" panose="020B0604030504040204" pitchFamily="34" charset="0"/>
              <a:ea typeface="Verdana" panose="020B0604030504040204" pitchFamily="34" charset="0"/>
            </a:endParaRPr>
          </a:p>
          <a:p>
            <a:endParaRPr lang="es-CR" dirty="0">
              <a:latin typeface="Verdana" panose="020B0604030504040204" pitchFamily="34" charset="0"/>
              <a:ea typeface="Verdana" panose="020B0604030504040204" pitchFamily="34" charset="0"/>
            </a:endParaRPr>
          </a:p>
          <a:p>
            <a:endParaRPr lang="es-CR" dirty="0"/>
          </a:p>
        </p:txBody>
      </p:sp>
      <p:sp>
        <p:nvSpPr>
          <p:cNvPr id="8" name="CuadroTexto 7">
            <a:extLst>
              <a:ext uri="{FF2B5EF4-FFF2-40B4-BE49-F238E27FC236}">
                <a16:creationId xmlns:a16="http://schemas.microsoft.com/office/drawing/2014/main" id="{23D283EF-2393-1FE5-B165-A5A390CB8276}"/>
              </a:ext>
            </a:extLst>
          </p:cNvPr>
          <p:cNvSpPr txBox="1"/>
          <p:nvPr/>
        </p:nvSpPr>
        <p:spPr>
          <a:xfrm>
            <a:off x="204717" y="4014641"/>
            <a:ext cx="6318912" cy="369332"/>
          </a:xfrm>
          <a:prstGeom prst="rect">
            <a:avLst/>
          </a:prstGeom>
          <a:noFill/>
        </p:spPr>
        <p:txBody>
          <a:bodyPr wrap="square">
            <a:spAutoFit/>
          </a:bodyPr>
          <a:lstStyle/>
          <a:p>
            <a:r>
              <a:rPr lang="es-CR" dirty="0">
                <a:latin typeface="Verdana" panose="020B0604030504040204" pitchFamily="34" charset="0"/>
                <a:ea typeface="Verdana" panose="020B0604030504040204" pitchFamily="34" charset="0"/>
              </a:rPr>
              <a:t>Ejemplo de imputación simple de datos en R:</a:t>
            </a:r>
          </a:p>
        </p:txBody>
      </p:sp>
      <p:sp>
        <p:nvSpPr>
          <p:cNvPr id="4" name="CuadroTexto 3">
            <a:extLst>
              <a:ext uri="{FF2B5EF4-FFF2-40B4-BE49-F238E27FC236}">
                <a16:creationId xmlns:a16="http://schemas.microsoft.com/office/drawing/2014/main" id="{E710738D-5AD7-3B87-F1A3-B06D6396723F}"/>
              </a:ext>
            </a:extLst>
          </p:cNvPr>
          <p:cNvSpPr txBox="1"/>
          <p:nvPr/>
        </p:nvSpPr>
        <p:spPr>
          <a:xfrm>
            <a:off x="0" y="296581"/>
            <a:ext cx="12078268" cy="2967479"/>
          </a:xfrm>
          <a:prstGeom prst="rect">
            <a:avLst/>
          </a:prstGeom>
          <a:noFill/>
        </p:spPr>
        <p:txBody>
          <a:bodyPr wrap="square">
            <a:spAutoFit/>
          </a:bodyPr>
          <a:lstStyle/>
          <a:p>
            <a:endParaRPr lang="es-ES" dirty="0">
              <a:latin typeface="Verdana" panose="020B0604030504040204" pitchFamily="34" charset="0"/>
              <a:ea typeface="Verdana" panose="020B0604030504040204" pitchFamily="34" charset="0"/>
            </a:endParaRPr>
          </a:p>
          <a:p>
            <a:pPr algn="l" fontAlgn="ctr">
              <a:spcBef>
                <a:spcPts val="1500"/>
              </a:spcBef>
              <a:spcAft>
                <a:spcPts val="750"/>
              </a:spcAft>
              <a:buNone/>
            </a:pPr>
            <a:r>
              <a:rPr lang="es-ES" b="1" dirty="0">
                <a:latin typeface="Verdana" panose="020B0604030504040204" pitchFamily="34" charset="0"/>
                <a:ea typeface="Verdana" panose="020B0604030504040204" pitchFamily="34" charset="0"/>
              </a:rPr>
              <a:t>Otros Métodos de imputación:  </a:t>
            </a:r>
          </a:p>
          <a:p>
            <a:pPr marL="342900" indent="-342900">
              <a:spcBef>
                <a:spcPts val="750"/>
              </a:spcBef>
              <a:spcAft>
                <a:spcPts val="600"/>
              </a:spcAft>
              <a:buFont typeface="Arial" panose="020B0604020202020204" pitchFamily="34" charset="0"/>
              <a:buChar char="•"/>
            </a:pPr>
            <a:r>
              <a:rPr lang="es-ES" dirty="0">
                <a:latin typeface="Verdana" panose="020B0604030504040204" pitchFamily="34" charset="0"/>
                <a:ea typeface="Verdana" panose="020B0604030504040204" pitchFamily="34" charset="0"/>
              </a:rPr>
              <a:t>Imputación por </a:t>
            </a:r>
            <a:r>
              <a:rPr lang="es-ES" b="1" dirty="0">
                <a:latin typeface="Verdana" panose="020B0604030504040204" pitchFamily="34" charset="0"/>
                <a:ea typeface="Verdana" panose="020B0604030504040204" pitchFamily="34" charset="0"/>
              </a:rPr>
              <a:t>regresión</a:t>
            </a:r>
            <a:r>
              <a:rPr lang="es-ES" dirty="0">
                <a:latin typeface="Verdana" panose="020B0604030504040204" pitchFamily="34" charset="0"/>
                <a:ea typeface="Verdana" panose="020B0604030504040204" pitchFamily="34" charset="0"/>
              </a:rPr>
              <a:t>: usa modelos de regresión para predecir valores faltantes de una variable usando otras variables como predictores</a:t>
            </a:r>
          </a:p>
          <a:p>
            <a:pPr marL="342900" indent="-342900" algn="l">
              <a:spcBef>
                <a:spcPts val="750"/>
              </a:spcBef>
              <a:spcAft>
                <a:spcPts val="600"/>
              </a:spcAft>
              <a:buFont typeface="Arial" panose="020B0604020202020204" pitchFamily="34" charset="0"/>
              <a:buChar char="•"/>
            </a:pPr>
            <a:r>
              <a:rPr lang="es-ES" dirty="0">
                <a:latin typeface="Verdana" panose="020B0604030504040204" pitchFamily="34" charset="0"/>
                <a:ea typeface="Verdana" panose="020B0604030504040204" pitchFamily="34" charset="0"/>
              </a:rPr>
              <a:t>Imputación </a:t>
            </a:r>
            <a:r>
              <a:rPr lang="es-ES" b="1" dirty="0">
                <a:latin typeface="Verdana" panose="020B0604030504040204" pitchFamily="34" charset="0"/>
                <a:ea typeface="Verdana" panose="020B0604030504040204" pitchFamily="34" charset="0"/>
              </a:rPr>
              <a:t>aleatoria</a:t>
            </a:r>
            <a:r>
              <a:rPr lang="es-ES" dirty="0">
                <a:latin typeface="Verdana" panose="020B0604030504040204" pitchFamily="34" charset="0"/>
                <a:ea typeface="Verdana" panose="020B0604030504040204" pitchFamily="34" charset="0"/>
              </a:rPr>
              <a:t>: Preserva la variabilidad y la distribución, pero puede introducir ruido</a:t>
            </a:r>
          </a:p>
          <a:p>
            <a:pPr marL="342900" indent="-342900" algn="l">
              <a:spcBef>
                <a:spcPts val="750"/>
              </a:spcBef>
              <a:spcAft>
                <a:spcPts val="600"/>
              </a:spcAft>
              <a:buFont typeface="Arial" panose="020B0604020202020204" pitchFamily="34" charset="0"/>
              <a:buChar char="•"/>
            </a:pPr>
            <a:r>
              <a:rPr lang="es-ES" dirty="0">
                <a:latin typeface="Verdana" panose="020B0604030504040204" pitchFamily="34" charset="0"/>
                <a:ea typeface="Verdana" panose="020B0604030504040204" pitchFamily="34" charset="0"/>
              </a:rPr>
              <a:t>Imputación de </a:t>
            </a:r>
            <a:r>
              <a:rPr lang="es-ES" b="1" dirty="0">
                <a:latin typeface="Verdana" panose="020B0604030504040204" pitchFamily="34" charset="0"/>
                <a:ea typeface="Verdana" panose="020B0604030504040204" pitchFamily="34" charset="0"/>
              </a:rPr>
              <a:t>K vecinos más cercanos</a:t>
            </a:r>
            <a:r>
              <a:rPr lang="es-ES" dirty="0">
                <a:latin typeface="Verdana" panose="020B0604030504040204" pitchFamily="34" charset="0"/>
                <a:ea typeface="Verdana" panose="020B0604030504040204" pitchFamily="34" charset="0"/>
              </a:rPr>
              <a:t>: Tiene en cuenta la estructura local y la variación</a:t>
            </a:r>
          </a:p>
          <a:p>
            <a:pPr marL="342900" indent="-342900" algn="l">
              <a:spcBef>
                <a:spcPts val="750"/>
              </a:spcBef>
              <a:spcAft>
                <a:spcPts val="600"/>
              </a:spcAft>
              <a:buFont typeface="Arial" panose="020B0604020202020204" pitchFamily="34" charset="0"/>
              <a:buChar char="•"/>
            </a:pPr>
            <a:r>
              <a:rPr lang="es-ES" dirty="0">
                <a:latin typeface="Verdana" panose="020B0604030504040204" pitchFamily="34" charset="0"/>
                <a:ea typeface="Verdana" panose="020B0604030504040204" pitchFamily="34" charset="0"/>
              </a:rPr>
              <a:t>Imputación </a:t>
            </a:r>
            <a:r>
              <a:rPr lang="es-ES" b="1" dirty="0">
                <a:latin typeface="Verdana" panose="020B0604030504040204" pitchFamily="34" charset="0"/>
                <a:ea typeface="Verdana" panose="020B0604030504040204" pitchFamily="34" charset="0"/>
              </a:rPr>
              <a:t>múltiple</a:t>
            </a:r>
            <a:r>
              <a:rPr lang="es-ES" dirty="0">
                <a:latin typeface="Verdana" panose="020B0604030504040204" pitchFamily="34" charset="0"/>
                <a:ea typeface="Verdana" panose="020B0604030504040204" pitchFamily="34" charset="0"/>
              </a:rPr>
              <a:t>: Produce estimaciones y predicciones sólidas, aunque puede ser compleja</a:t>
            </a:r>
          </a:p>
        </p:txBody>
      </p:sp>
    </p:spTree>
    <p:extLst>
      <p:ext uri="{BB962C8B-B14F-4D97-AF65-F5344CB8AC3E}">
        <p14:creationId xmlns:p14="http://schemas.microsoft.com/office/powerpoint/2010/main" val="1176971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sultado de imagen para tidy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884" y="332917"/>
            <a:ext cx="7086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20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s-ES_tradnl" dirty="0"/>
          </a:p>
        </p:txBody>
      </p:sp>
      <p:sp>
        <p:nvSpPr>
          <p:cNvPr id="3" name="Subtitle 2"/>
          <p:cNvSpPr>
            <a:spLocks noGrp="1"/>
          </p:cNvSpPr>
          <p:nvPr>
            <p:ph type="subTitle" idx="1"/>
          </p:nvPr>
        </p:nvSpPr>
        <p:spPr/>
        <p:txBody>
          <a:bodyPr>
            <a:normAutofit/>
          </a:bodyPr>
          <a:lstStyle/>
          <a:p>
            <a:r>
              <a:rPr lang="es-ES_tradnl" sz="4000" dirty="0"/>
              <a:t>Funciones de </a:t>
            </a:r>
            <a:r>
              <a:rPr lang="es-ES_tradnl" sz="4000" dirty="0" err="1"/>
              <a:t>dplyr</a:t>
            </a:r>
            <a:endParaRPr lang="es-ES_tradnl" sz="4000" dirty="0"/>
          </a:p>
        </p:txBody>
      </p:sp>
      <p:pic>
        <p:nvPicPr>
          <p:cNvPr id="4" name="Picture 3"/>
          <p:cNvPicPr>
            <a:picLocks noChangeAspect="1"/>
          </p:cNvPicPr>
          <p:nvPr/>
        </p:nvPicPr>
        <p:blipFill>
          <a:blip r:embed="rId2"/>
          <a:stretch>
            <a:fillRect/>
          </a:stretch>
        </p:blipFill>
        <p:spPr>
          <a:xfrm>
            <a:off x="3876064" y="985983"/>
            <a:ext cx="4439871" cy="2570018"/>
          </a:xfrm>
          <a:prstGeom prst="rect">
            <a:avLst/>
          </a:prstGeom>
        </p:spPr>
      </p:pic>
    </p:spTree>
    <p:extLst>
      <p:ext uri="{BB962C8B-B14F-4D97-AF65-F5344CB8AC3E}">
        <p14:creationId xmlns:p14="http://schemas.microsoft.com/office/powerpoint/2010/main" val="1369436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562923"/>
          </a:xfrm>
        </p:spPr>
        <p:txBody>
          <a:bodyPr/>
          <a:lstStyle/>
          <a:p>
            <a:r>
              <a:rPr lang="es-CR" dirty="0"/>
              <a:t>Principales pasos limpieza datos</a:t>
            </a:r>
          </a:p>
        </p:txBody>
      </p:sp>
      <p:sp>
        <p:nvSpPr>
          <p:cNvPr id="5" name="Marcador de contenido 4"/>
          <p:cNvSpPr>
            <a:spLocks noGrp="1"/>
          </p:cNvSpPr>
          <p:nvPr>
            <p:ph idx="1"/>
          </p:nvPr>
        </p:nvSpPr>
        <p:spPr>
          <a:xfrm>
            <a:off x="838200" y="1266092"/>
            <a:ext cx="11049000" cy="5047026"/>
          </a:xfrm>
        </p:spPr>
        <p:txBody>
          <a:bodyPr>
            <a:normAutofit/>
          </a:bodyPr>
          <a:lstStyle/>
          <a:p>
            <a:r>
              <a:rPr lang="es-ES" dirty="0"/>
              <a:t>Recolectar</a:t>
            </a:r>
          </a:p>
          <a:p>
            <a:r>
              <a:rPr lang="es-ES" sz="2800" dirty="0"/>
              <a:t>Limpiar</a:t>
            </a:r>
          </a:p>
          <a:p>
            <a:r>
              <a:rPr lang="es-ES" dirty="0"/>
              <a:t>Analizar</a:t>
            </a:r>
          </a:p>
          <a:p>
            <a:r>
              <a:rPr lang="es-ES" sz="2800" dirty="0"/>
              <a:t>Reportar</a:t>
            </a:r>
          </a:p>
          <a:p>
            <a:endParaRPr lang="es-ES" dirty="0"/>
          </a:p>
          <a:p>
            <a:endParaRPr lang="es-ES" dirty="0"/>
          </a:p>
          <a:p>
            <a:endParaRPr lang="es-CR" dirty="0"/>
          </a:p>
        </p:txBody>
      </p:sp>
      <p:pic>
        <p:nvPicPr>
          <p:cNvPr id="6146" name="Picture 2" descr="esultado de imagen para steps of data clea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520" y="1266091"/>
            <a:ext cx="6462643" cy="420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8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576571"/>
          </a:xfrm>
        </p:spPr>
        <p:txBody>
          <a:bodyPr/>
          <a:lstStyle/>
          <a:p>
            <a:r>
              <a:rPr lang="es-CR" dirty="0"/>
              <a:t>¿En que gasta el tiempo un Data </a:t>
            </a:r>
            <a:r>
              <a:rPr lang="es-CR" dirty="0" err="1"/>
              <a:t>Science</a:t>
            </a:r>
            <a:r>
              <a:rPr lang="es-CR" dirty="0"/>
              <a:t>?</a:t>
            </a:r>
          </a:p>
        </p:txBody>
      </p:sp>
      <p:sp>
        <p:nvSpPr>
          <p:cNvPr id="5" name="Marcador de contenido 4"/>
          <p:cNvSpPr>
            <a:spLocks noGrp="1"/>
          </p:cNvSpPr>
          <p:nvPr>
            <p:ph idx="1"/>
          </p:nvPr>
        </p:nvSpPr>
        <p:spPr>
          <a:xfrm>
            <a:off x="838200" y="1266092"/>
            <a:ext cx="11049000" cy="5047026"/>
          </a:xfrm>
        </p:spPr>
        <p:txBody>
          <a:bodyPr>
            <a:normAutofit/>
          </a:bodyPr>
          <a:lstStyle/>
          <a:p>
            <a:pPr marL="0" indent="0">
              <a:buNone/>
            </a:pPr>
            <a:endParaRPr lang="es-ES" dirty="0"/>
          </a:p>
          <a:p>
            <a:endParaRPr lang="es-ES" dirty="0"/>
          </a:p>
          <a:p>
            <a:endParaRPr lang="es-CR" dirty="0"/>
          </a:p>
        </p:txBody>
      </p:sp>
      <p:pic>
        <p:nvPicPr>
          <p:cNvPr id="7170" name="Picture 2" descr="esultado de imagen para data cleaning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796" y="1399592"/>
            <a:ext cx="6886607" cy="43498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sultado de imagen para data cleaning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 y="1399592"/>
            <a:ext cx="4152900" cy="4784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199" y="365125"/>
            <a:ext cx="11048999" cy="619641"/>
          </a:xfrm>
        </p:spPr>
        <p:txBody>
          <a:bodyPr/>
          <a:lstStyle/>
          <a:p>
            <a:r>
              <a:rPr lang="es-CR" dirty="0"/>
              <a:t>Principales puntos a utilizar</a:t>
            </a:r>
          </a:p>
        </p:txBody>
      </p:sp>
      <p:sp>
        <p:nvSpPr>
          <p:cNvPr id="5" name="Marcador de contenido 4"/>
          <p:cNvSpPr>
            <a:spLocks noGrp="1"/>
          </p:cNvSpPr>
          <p:nvPr>
            <p:ph idx="1"/>
          </p:nvPr>
        </p:nvSpPr>
        <p:spPr>
          <a:xfrm>
            <a:off x="838200" y="1266092"/>
            <a:ext cx="11049000" cy="5047026"/>
          </a:xfrm>
        </p:spPr>
        <p:txBody>
          <a:bodyPr>
            <a:normAutofit/>
          </a:bodyPr>
          <a:lstStyle/>
          <a:p>
            <a:r>
              <a:rPr lang="es-ES" sz="2400" dirty="0"/>
              <a:t>EXPLORAR DATOS CRUDOS</a:t>
            </a:r>
          </a:p>
          <a:p>
            <a:endParaRPr lang="es-ES" sz="2400" dirty="0"/>
          </a:p>
          <a:p>
            <a:r>
              <a:rPr lang="es-ES" sz="2400" dirty="0"/>
              <a:t>AJUSTAR LOS DATOS</a:t>
            </a:r>
          </a:p>
          <a:p>
            <a:endParaRPr lang="es-ES" sz="2400" dirty="0"/>
          </a:p>
          <a:p>
            <a:r>
              <a:rPr lang="es-ES" sz="2400" dirty="0"/>
              <a:t>PREPARAR LOS DATOS PARA ANALISIS</a:t>
            </a:r>
          </a:p>
          <a:p>
            <a:endParaRPr lang="es-ES" dirty="0"/>
          </a:p>
          <a:p>
            <a:endParaRPr lang="es-ES" dirty="0"/>
          </a:p>
          <a:p>
            <a:endParaRPr lang="es-CR" dirty="0"/>
          </a:p>
        </p:txBody>
      </p:sp>
      <p:pic>
        <p:nvPicPr>
          <p:cNvPr id="8194" name="Picture 2" descr="esultado de imagen para data cleaning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4884" y="2988859"/>
            <a:ext cx="3110476" cy="27478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sultado de imagen para data cleaning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888" y="4224528"/>
            <a:ext cx="33337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90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767639"/>
          </a:xfrm>
        </p:spPr>
        <p:txBody>
          <a:bodyPr/>
          <a:lstStyle/>
          <a:p>
            <a:r>
              <a:rPr lang="es-CR" dirty="0"/>
              <a:t>Exploracion Datos Crudos</a:t>
            </a:r>
          </a:p>
        </p:txBody>
      </p:sp>
      <p:sp>
        <p:nvSpPr>
          <p:cNvPr id="5" name="Marcador de contenido 4"/>
          <p:cNvSpPr>
            <a:spLocks noGrp="1"/>
          </p:cNvSpPr>
          <p:nvPr>
            <p:ph idx="1"/>
          </p:nvPr>
        </p:nvSpPr>
        <p:spPr>
          <a:xfrm>
            <a:off x="838200" y="1266092"/>
            <a:ext cx="11049000" cy="4697980"/>
          </a:xfrm>
        </p:spPr>
        <p:txBody>
          <a:bodyPr>
            <a:normAutofit lnSpcReduction="10000"/>
          </a:bodyPr>
          <a:lstStyle/>
          <a:p>
            <a:r>
              <a:rPr lang="es-ES" dirty="0"/>
              <a:t>Entender la estructura de los datos</a:t>
            </a:r>
          </a:p>
          <a:p>
            <a:pPr lvl="1"/>
            <a:r>
              <a:rPr lang="es-ES" dirty="0" err="1"/>
              <a:t>Class</a:t>
            </a:r>
            <a:r>
              <a:rPr lang="es-ES" dirty="0"/>
              <a:t>(</a:t>
            </a:r>
            <a:r>
              <a:rPr lang="es-ES" dirty="0" err="1"/>
              <a:t>dataframe</a:t>
            </a:r>
            <a:r>
              <a:rPr lang="es-ES" dirty="0"/>
              <a:t>)</a:t>
            </a:r>
          </a:p>
          <a:p>
            <a:pPr lvl="1"/>
            <a:r>
              <a:rPr lang="es-ES" dirty="0" err="1"/>
              <a:t>Dim</a:t>
            </a:r>
            <a:r>
              <a:rPr lang="es-ES" dirty="0"/>
              <a:t>(</a:t>
            </a:r>
            <a:r>
              <a:rPr lang="es-ES" dirty="0" err="1"/>
              <a:t>dataframe</a:t>
            </a:r>
            <a:r>
              <a:rPr lang="es-ES" dirty="0"/>
              <a:t>)</a:t>
            </a:r>
          </a:p>
          <a:p>
            <a:pPr lvl="1"/>
            <a:r>
              <a:rPr lang="es-ES" dirty="0" err="1"/>
              <a:t>Names</a:t>
            </a:r>
            <a:r>
              <a:rPr lang="es-ES" dirty="0"/>
              <a:t>(</a:t>
            </a:r>
            <a:r>
              <a:rPr lang="es-ES" dirty="0" err="1"/>
              <a:t>dataframe</a:t>
            </a:r>
            <a:r>
              <a:rPr lang="es-ES" dirty="0"/>
              <a:t>)</a:t>
            </a:r>
          </a:p>
          <a:p>
            <a:pPr lvl="1"/>
            <a:r>
              <a:rPr lang="es-ES" dirty="0" err="1"/>
              <a:t>Str</a:t>
            </a:r>
            <a:r>
              <a:rPr lang="es-ES" dirty="0"/>
              <a:t>(</a:t>
            </a:r>
            <a:r>
              <a:rPr lang="es-ES" dirty="0" err="1"/>
              <a:t>dataframe</a:t>
            </a:r>
            <a:r>
              <a:rPr lang="es-ES" dirty="0"/>
              <a:t>)</a:t>
            </a:r>
          </a:p>
          <a:p>
            <a:pPr lvl="1"/>
            <a:r>
              <a:rPr lang="es-ES" dirty="0" err="1"/>
              <a:t>Glimpse</a:t>
            </a:r>
            <a:r>
              <a:rPr lang="es-ES" dirty="0"/>
              <a:t>(</a:t>
            </a:r>
            <a:r>
              <a:rPr lang="es-ES" dirty="0" err="1"/>
              <a:t>dataframe</a:t>
            </a:r>
            <a:r>
              <a:rPr lang="es-ES" dirty="0"/>
              <a:t>) – </a:t>
            </a:r>
            <a:r>
              <a:rPr lang="es-ES" dirty="0" err="1"/>
              <a:t>dplyr</a:t>
            </a:r>
            <a:endParaRPr lang="es-ES" dirty="0"/>
          </a:p>
          <a:p>
            <a:pPr lvl="1"/>
            <a:r>
              <a:rPr lang="es-ES" dirty="0" err="1"/>
              <a:t>Summary</a:t>
            </a:r>
            <a:r>
              <a:rPr lang="es-ES" dirty="0"/>
              <a:t>(</a:t>
            </a:r>
            <a:r>
              <a:rPr lang="es-ES" dirty="0" err="1"/>
              <a:t>dataframe</a:t>
            </a:r>
            <a:r>
              <a:rPr lang="es-ES" dirty="0"/>
              <a:t>)</a:t>
            </a:r>
          </a:p>
          <a:p>
            <a:endParaRPr lang="es-ES" dirty="0"/>
          </a:p>
          <a:p>
            <a:r>
              <a:rPr lang="es-ES" dirty="0"/>
              <a:t>Revisar los datos</a:t>
            </a:r>
          </a:p>
          <a:p>
            <a:endParaRPr lang="es-ES" dirty="0"/>
          </a:p>
          <a:p>
            <a:r>
              <a:rPr lang="es-ES" dirty="0"/>
              <a:t>Visualizar los datos</a:t>
            </a:r>
          </a:p>
          <a:p>
            <a:endParaRPr lang="es-ES" dirty="0"/>
          </a:p>
          <a:p>
            <a:endParaRPr lang="es-ES" dirty="0"/>
          </a:p>
          <a:p>
            <a:endParaRPr lang="es-CR" dirty="0"/>
          </a:p>
        </p:txBody>
      </p:sp>
    </p:spTree>
    <p:extLst>
      <p:ext uri="{BB962C8B-B14F-4D97-AF65-F5344CB8AC3E}">
        <p14:creationId xmlns:p14="http://schemas.microsoft.com/office/powerpoint/2010/main" val="86630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900967"/>
          </a:xfrm>
        </p:spPr>
        <p:txBody>
          <a:bodyPr/>
          <a:lstStyle/>
          <a:p>
            <a:r>
              <a:rPr lang="es-CR" dirty="0"/>
              <a:t>Principales funciones de tidyr</a:t>
            </a:r>
          </a:p>
        </p:txBody>
      </p:sp>
      <p:sp>
        <p:nvSpPr>
          <p:cNvPr id="5" name="Marcador de contenido 4"/>
          <p:cNvSpPr>
            <a:spLocks noGrp="1"/>
          </p:cNvSpPr>
          <p:nvPr>
            <p:ph idx="1"/>
          </p:nvPr>
        </p:nvSpPr>
        <p:spPr>
          <a:xfrm>
            <a:off x="838200" y="1266092"/>
            <a:ext cx="11049000" cy="5047026"/>
          </a:xfrm>
        </p:spPr>
        <p:txBody>
          <a:bodyPr>
            <a:normAutofit/>
          </a:bodyPr>
          <a:lstStyle/>
          <a:p>
            <a:r>
              <a:rPr lang="es-ES" dirty="0" err="1"/>
              <a:t>gather</a:t>
            </a:r>
            <a:r>
              <a:rPr lang="es-ES" dirty="0"/>
              <a:t>()</a:t>
            </a:r>
          </a:p>
          <a:p>
            <a:endParaRPr lang="es-ES" dirty="0"/>
          </a:p>
          <a:p>
            <a:r>
              <a:rPr lang="es-ES" dirty="0"/>
              <a:t>spread()</a:t>
            </a:r>
          </a:p>
          <a:p>
            <a:endParaRPr lang="es-ES" dirty="0"/>
          </a:p>
          <a:p>
            <a:r>
              <a:rPr lang="es-ES" dirty="0" err="1"/>
              <a:t>separate</a:t>
            </a:r>
            <a:r>
              <a:rPr lang="es-ES" dirty="0"/>
              <a:t>()</a:t>
            </a:r>
          </a:p>
          <a:p>
            <a:endParaRPr lang="es-ES" dirty="0"/>
          </a:p>
          <a:p>
            <a:r>
              <a:rPr lang="es-ES" dirty="0" err="1"/>
              <a:t>unite</a:t>
            </a:r>
            <a:r>
              <a:rPr lang="es-ES" dirty="0"/>
              <a:t>()</a:t>
            </a:r>
          </a:p>
          <a:p>
            <a:endParaRPr lang="es-ES" dirty="0"/>
          </a:p>
          <a:p>
            <a:endParaRPr lang="es-CR" dirty="0"/>
          </a:p>
        </p:txBody>
      </p:sp>
      <p:pic>
        <p:nvPicPr>
          <p:cNvPr id="6" name="Picture 2" descr="esultado de imagen para tidy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1166" y="3610708"/>
            <a:ext cx="17621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958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900967"/>
          </a:xfrm>
        </p:spPr>
        <p:txBody>
          <a:bodyPr/>
          <a:lstStyle/>
          <a:p>
            <a:r>
              <a:rPr lang="es-CR" dirty="0"/>
              <a:t>Principales funciones de stringr</a:t>
            </a:r>
          </a:p>
        </p:txBody>
      </p:sp>
      <p:sp>
        <p:nvSpPr>
          <p:cNvPr id="5" name="Marcador de contenido 4"/>
          <p:cNvSpPr>
            <a:spLocks noGrp="1"/>
          </p:cNvSpPr>
          <p:nvPr>
            <p:ph idx="1"/>
          </p:nvPr>
        </p:nvSpPr>
        <p:spPr>
          <a:xfrm>
            <a:off x="838200" y="1266092"/>
            <a:ext cx="11049000" cy="5047026"/>
          </a:xfrm>
        </p:spPr>
        <p:txBody>
          <a:bodyPr>
            <a:normAutofit/>
          </a:bodyPr>
          <a:lstStyle/>
          <a:p>
            <a:r>
              <a:rPr lang="es-ES" dirty="0" err="1"/>
              <a:t>str_trim</a:t>
            </a:r>
            <a:r>
              <a:rPr lang="es-ES" dirty="0"/>
              <a:t>()</a:t>
            </a:r>
          </a:p>
          <a:p>
            <a:r>
              <a:rPr lang="es-ES" dirty="0" err="1"/>
              <a:t>str_pad</a:t>
            </a:r>
            <a:r>
              <a:rPr lang="es-ES" dirty="0"/>
              <a:t>()</a:t>
            </a:r>
          </a:p>
          <a:p>
            <a:r>
              <a:rPr lang="es-ES" dirty="0" err="1"/>
              <a:t>str_detect</a:t>
            </a:r>
            <a:r>
              <a:rPr lang="es-ES" dirty="0"/>
              <a:t>()</a:t>
            </a:r>
          </a:p>
          <a:p>
            <a:r>
              <a:rPr lang="es-ES" dirty="0" err="1"/>
              <a:t>str_replace</a:t>
            </a:r>
            <a:r>
              <a:rPr lang="es-ES" dirty="0"/>
              <a:t>()</a:t>
            </a:r>
          </a:p>
          <a:p>
            <a:endParaRPr lang="es-ES" dirty="0"/>
          </a:p>
          <a:p>
            <a:r>
              <a:rPr lang="es-ES" dirty="0"/>
              <a:t>Otras funciones importantes para manejo </a:t>
            </a:r>
            <a:r>
              <a:rPr lang="es-ES" dirty="0" err="1"/>
              <a:t>strings</a:t>
            </a:r>
            <a:endParaRPr lang="es-ES" dirty="0"/>
          </a:p>
          <a:p>
            <a:r>
              <a:rPr lang="es-ES" dirty="0" err="1"/>
              <a:t>tolower</a:t>
            </a:r>
            <a:r>
              <a:rPr lang="es-ES" dirty="0"/>
              <a:t>()</a:t>
            </a:r>
          </a:p>
          <a:p>
            <a:r>
              <a:rPr lang="es-ES" dirty="0" err="1"/>
              <a:t>toupper</a:t>
            </a:r>
            <a:r>
              <a:rPr lang="es-ES" dirty="0"/>
              <a:t>()</a:t>
            </a:r>
          </a:p>
          <a:p>
            <a:endParaRPr lang="es-ES" dirty="0"/>
          </a:p>
          <a:p>
            <a:endParaRPr lang="es-CR" dirty="0"/>
          </a:p>
        </p:txBody>
      </p:sp>
      <p:pic>
        <p:nvPicPr>
          <p:cNvPr id="2" name="Picture 1"/>
          <p:cNvPicPr>
            <a:picLocks noChangeAspect="1"/>
          </p:cNvPicPr>
          <p:nvPr/>
        </p:nvPicPr>
        <p:blipFill>
          <a:blip r:embed="rId2"/>
          <a:stretch>
            <a:fillRect/>
          </a:stretch>
        </p:blipFill>
        <p:spPr>
          <a:xfrm>
            <a:off x="10119520" y="3845975"/>
            <a:ext cx="1649221" cy="1913461"/>
          </a:xfrm>
          <a:prstGeom prst="rect">
            <a:avLst/>
          </a:prstGeom>
        </p:spPr>
      </p:pic>
    </p:spTree>
    <p:extLst>
      <p:ext uri="{BB962C8B-B14F-4D97-AF65-F5344CB8AC3E}">
        <p14:creationId xmlns:p14="http://schemas.microsoft.com/office/powerpoint/2010/main" val="54247284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12508</TotalTime>
  <Words>562</Words>
  <Application>Microsoft Office PowerPoint</Application>
  <PresentationFormat>Panorámica</PresentationFormat>
  <Paragraphs>80</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Verdana</vt:lpstr>
      <vt:lpstr>Tema de Office</vt:lpstr>
      <vt:lpstr>Limpieza de Datos en R</vt:lpstr>
      <vt:lpstr>Presentación de PowerPoint</vt:lpstr>
      <vt:lpstr>Presentación de PowerPoint</vt:lpstr>
      <vt:lpstr>Principales pasos limpieza datos</vt:lpstr>
      <vt:lpstr>¿En que gasta el tiempo un Data Science?</vt:lpstr>
      <vt:lpstr>Principales puntos a utilizar</vt:lpstr>
      <vt:lpstr>Exploracion Datos Crudos</vt:lpstr>
      <vt:lpstr>Principales funciones de tidyr</vt:lpstr>
      <vt:lpstr>Principales funciones de stringr</vt:lpstr>
      <vt:lpstr>Principales funciones de lubridate</vt:lpstr>
      <vt:lpstr>Presentación de PowerPoint</vt:lpstr>
      <vt:lpstr>Imputación de datos en R</vt:lpstr>
      <vt:lpstr>Datos Nulos o Ausentes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Nelly Garita Lizano</dc:creator>
  <cp:lastModifiedBy>Osvaldo Antonio Gonzalez Chaves</cp:lastModifiedBy>
  <cp:revision>14</cp:revision>
  <dcterms:created xsi:type="dcterms:W3CDTF">2018-06-11T21:43:58Z</dcterms:created>
  <dcterms:modified xsi:type="dcterms:W3CDTF">2025-03-25T21:40:12Z</dcterms:modified>
</cp:coreProperties>
</file>